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394" r:id="rId5"/>
    <p:sldId id="307" r:id="rId6"/>
    <p:sldId id="311" r:id="rId7"/>
    <p:sldId id="395" r:id="rId8"/>
    <p:sldId id="325" r:id="rId9"/>
    <p:sldId id="356" r:id="rId10"/>
    <p:sldId id="327" r:id="rId11"/>
    <p:sldId id="396" r:id="rId12"/>
    <p:sldId id="306" r:id="rId13"/>
    <p:sldId id="346" r:id="rId14"/>
    <p:sldId id="411" r:id="rId15"/>
    <p:sldId id="412" r:id="rId16"/>
    <p:sldId id="414" r:id="rId17"/>
    <p:sldId id="415" r:id="rId18"/>
    <p:sldId id="397" r:id="rId19"/>
    <p:sldId id="281" r:id="rId20"/>
    <p:sldId id="376" r:id="rId21"/>
    <p:sldId id="398" r:id="rId22"/>
    <p:sldId id="319" r:id="rId23"/>
    <p:sldId id="320" r:id="rId24"/>
    <p:sldId id="399" r:id="rId25"/>
    <p:sldId id="341" r:id="rId26"/>
    <p:sldId id="342" r:id="rId27"/>
    <p:sldId id="343" r:id="rId28"/>
    <p:sldId id="313" r:id="rId29"/>
    <p:sldId id="400" r:id="rId30"/>
    <p:sldId id="388" r:id="rId31"/>
    <p:sldId id="392" r:id="rId32"/>
    <p:sldId id="401" r:id="rId33"/>
    <p:sldId id="310" r:id="rId34"/>
    <p:sldId id="347" r:id="rId35"/>
    <p:sldId id="348" r:id="rId36"/>
    <p:sldId id="349" r:id="rId37"/>
    <p:sldId id="350" r:id="rId38"/>
    <p:sldId id="402" r:id="rId39"/>
    <p:sldId id="352" r:id="rId40"/>
    <p:sldId id="353" r:id="rId41"/>
    <p:sldId id="355" r:id="rId42"/>
    <p:sldId id="403" r:id="rId43"/>
    <p:sldId id="416" r:id="rId44"/>
    <p:sldId id="417" r:id="rId45"/>
    <p:sldId id="418" r:id="rId46"/>
    <p:sldId id="419" r:id="rId47"/>
    <p:sldId id="404" r:id="rId48"/>
    <p:sldId id="330" r:id="rId49"/>
    <p:sldId id="393" r:id="rId50"/>
    <p:sldId id="420" r:id="rId51"/>
    <p:sldId id="421" r:id="rId52"/>
    <p:sldId id="303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75" d="100"/>
          <a:sy n="75" d="100"/>
        </p:scale>
        <p:origin x="1464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 sz="1800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 sz="1800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 sz="1800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 sz="1800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951C88-DB1F-4A40-86FE-89AD68216B6D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  <a:endParaRPr lang="zh-TW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11A7D95-9628-4AC0-A27D-40C77E5006A3}" type="parTrans" cxnId="{B5AA00AA-5783-4AE0-B465-86EB197A9836}">
      <dgm:prSet/>
      <dgm:spPr/>
      <dgm:t>
        <a:bodyPr/>
        <a:lstStyle/>
        <a:p>
          <a:endParaRPr lang="zh-TW" altLang="en-US" sz="1800"/>
        </a:p>
      </dgm:t>
    </dgm:pt>
    <dgm:pt modelId="{4C685308-323E-4413-A823-49ED78601F0C}" type="sibTrans" cxnId="{B5AA00AA-5783-4AE0-B465-86EB197A9836}">
      <dgm:prSet/>
      <dgm:spPr/>
      <dgm:t>
        <a:bodyPr/>
        <a:lstStyle/>
        <a:p>
          <a:endParaRPr lang="zh-TW" altLang="en-US" sz="1800"/>
        </a:p>
      </dgm:t>
    </dgm:pt>
    <dgm:pt modelId="{C23A6CDC-5BAA-42C4-AAC8-8D383830AC29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gm:t>
    </dgm:pt>
    <dgm:pt modelId="{0D9C1256-C074-4716-9D51-5EAC4E67D965}" type="parTrans" cxnId="{24B072ED-3969-43EB-AA2F-00FBE8CD3EA4}">
      <dgm:prSet/>
      <dgm:spPr/>
      <dgm:t>
        <a:bodyPr/>
        <a:lstStyle/>
        <a:p>
          <a:endParaRPr lang="zh-TW" altLang="en-US" sz="1800"/>
        </a:p>
      </dgm:t>
    </dgm:pt>
    <dgm:pt modelId="{9674E24B-43CC-4E4F-AB16-3A5E6A061A3B}" type="sibTrans" cxnId="{24B072ED-3969-43EB-AA2F-00FBE8CD3EA4}">
      <dgm:prSet/>
      <dgm:spPr/>
      <dgm:t>
        <a:bodyPr/>
        <a:lstStyle/>
        <a:p>
          <a:endParaRPr lang="zh-TW" altLang="en-US" sz="1800"/>
        </a:p>
      </dgm:t>
    </dgm:pt>
    <dgm:pt modelId="{A2EC67F1-3CA3-46E8-8446-AA7D8E4D326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gm:t>
    </dgm:pt>
    <dgm:pt modelId="{8B41BB85-EEDB-48F2-A7D5-A63DA584F504}" type="parTrans" cxnId="{EF1BBDFD-FD9B-4250-82C7-E080B4A37E1E}">
      <dgm:prSet/>
      <dgm:spPr/>
      <dgm:t>
        <a:bodyPr/>
        <a:lstStyle/>
        <a:p>
          <a:endParaRPr lang="zh-TW" altLang="en-US" sz="1800"/>
        </a:p>
      </dgm:t>
    </dgm:pt>
    <dgm:pt modelId="{509D0E54-450A-408E-BC77-484E5A4F921A}" type="sibTrans" cxnId="{EF1BBDFD-FD9B-4250-82C7-E080B4A37E1E}">
      <dgm:prSet/>
      <dgm:spPr/>
      <dgm:t>
        <a:bodyPr/>
        <a:lstStyle/>
        <a:p>
          <a:endParaRPr lang="zh-TW" altLang="en-US" sz="1800"/>
        </a:p>
      </dgm:t>
    </dgm:pt>
    <dgm:pt modelId="{E9782F38-432B-49F0-A109-5B6A1B3153A7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gm:t>
    </dgm:pt>
    <dgm:pt modelId="{F9945500-78E5-433B-9742-B4E15C9FAAC8}" type="parTrans" cxnId="{3C147DE3-2941-4524-8A7A-9D6A197A82B2}">
      <dgm:prSet/>
      <dgm:spPr/>
      <dgm:t>
        <a:bodyPr/>
        <a:lstStyle/>
        <a:p>
          <a:endParaRPr lang="zh-TW" altLang="en-US" sz="1800"/>
        </a:p>
      </dgm:t>
    </dgm:pt>
    <dgm:pt modelId="{090CD971-7BD8-43D5-B8DC-67F23BBD3D63}" type="sibTrans" cxnId="{3C147DE3-2941-4524-8A7A-9D6A197A82B2}">
      <dgm:prSet/>
      <dgm:spPr/>
      <dgm:t>
        <a:bodyPr/>
        <a:lstStyle/>
        <a:p>
          <a:endParaRPr lang="zh-TW" altLang="en-US" sz="1800"/>
        </a:p>
      </dgm:t>
    </dgm:pt>
    <dgm:pt modelId="{CD717094-97DF-46B2-85C1-9A680C0D0CFD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gm:t>
    </dgm:pt>
    <dgm:pt modelId="{E5845385-ADED-412A-9D60-2C3EDF0C18C5}" type="parTrans" cxnId="{59E3AF19-8395-4995-A9B2-F19B86708837}">
      <dgm:prSet/>
      <dgm:spPr/>
      <dgm:t>
        <a:bodyPr/>
        <a:lstStyle/>
        <a:p>
          <a:endParaRPr lang="zh-TW" altLang="en-US" sz="1800"/>
        </a:p>
      </dgm:t>
    </dgm:pt>
    <dgm:pt modelId="{347B1374-30F0-4BF9-9540-F41138EF378D}" type="sibTrans" cxnId="{59E3AF19-8395-4995-A9B2-F19B86708837}">
      <dgm:prSet/>
      <dgm:spPr/>
      <dgm:t>
        <a:bodyPr/>
        <a:lstStyle/>
        <a:p>
          <a:endParaRPr lang="zh-TW" altLang="en-US" sz="1800"/>
        </a:p>
      </dgm:t>
    </dgm:pt>
    <dgm:pt modelId="{CDE1AAF0-4C2B-4176-A531-398D9428177C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gm:t>
    </dgm:pt>
    <dgm:pt modelId="{ED593FA1-E4E9-43E1-B942-5E6F50E0BA01}" type="parTrans" cxnId="{E47C47AD-542A-42F9-AF21-F77108017973}">
      <dgm:prSet/>
      <dgm:spPr/>
      <dgm:t>
        <a:bodyPr/>
        <a:lstStyle/>
        <a:p>
          <a:endParaRPr lang="zh-TW" altLang="en-US" sz="1800"/>
        </a:p>
      </dgm:t>
    </dgm:pt>
    <dgm:pt modelId="{A54F2ABC-69AF-4A1F-A5FB-178B55C2349E}" type="sibTrans" cxnId="{E47C47AD-542A-42F9-AF21-F77108017973}">
      <dgm:prSet/>
      <dgm:spPr/>
      <dgm:t>
        <a:bodyPr/>
        <a:lstStyle/>
        <a:p>
          <a:endParaRPr lang="zh-TW" altLang="en-US" sz="1800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6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6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6">
        <dgm:presLayoutVars>
          <dgm:bulletEnabled val="1"/>
        </dgm:presLayoutVars>
      </dgm:prSet>
      <dgm:spPr/>
    </dgm:pt>
    <dgm:pt modelId="{668EAB3A-80C0-4F71-878C-88CF1808E294}" type="pres">
      <dgm:prSet presAssocID="{74951C88-DB1F-4A40-86FE-89AD68216B6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F4165A6-4A37-44BB-A8CF-639DA45A28B3}" type="pres">
      <dgm:prSet presAssocID="{74951C88-DB1F-4A40-86FE-89AD68216B6D}" presName="childText" presStyleLbl="revTx" presStyleIdx="3" presStyleCnt="6">
        <dgm:presLayoutVars>
          <dgm:bulletEnabled val="1"/>
        </dgm:presLayoutVars>
      </dgm:prSet>
      <dgm:spPr/>
    </dgm:pt>
    <dgm:pt modelId="{FB5CDB35-F973-4A73-A068-6362EEBE8D63}" type="pres">
      <dgm:prSet presAssocID="{A2EC67F1-3CA3-46E8-8446-AA7D8E4D326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544F8AB-8FF8-4490-A987-07CD2BA9BE06}" type="pres">
      <dgm:prSet presAssocID="{A2EC67F1-3CA3-46E8-8446-AA7D8E4D3264}" presName="childText" presStyleLbl="revTx" presStyleIdx="4" presStyleCnt="6">
        <dgm:presLayoutVars>
          <dgm:bulletEnabled val="1"/>
        </dgm:presLayoutVars>
      </dgm:prSet>
      <dgm:spPr/>
    </dgm:pt>
    <dgm:pt modelId="{831D1045-5EAE-4E1A-B08E-820B55E6088A}" type="pres">
      <dgm:prSet presAssocID="{CD717094-97DF-46B2-85C1-9A680C0D0CF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DFB183F-427F-4459-B8FC-F0A1B91082B6}" type="pres">
      <dgm:prSet presAssocID="{CD717094-97DF-46B2-85C1-9A680C0D0CFD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59E3AF19-8395-4995-A9B2-F19B86708837}" srcId="{E0CA2468-6833-41A1-A0D6-5B3B052EFC0C}" destId="{CD717094-97DF-46B2-85C1-9A680C0D0CFD}" srcOrd="5" destOrd="0" parTransId="{E5845385-ADED-412A-9D60-2C3EDF0C18C5}" sibTransId="{347B1374-30F0-4BF9-9540-F41138EF378D}"/>
    <dgm:cxn modelId="{98B5A625-53E8-46A6-B575-D2D0F2E8E055}" type="presOf" srcId="{A2EC67F1-3CA3-46E8-8446-AA7D8E4D3264}" destId="{FB5CDB35-F973-4A73-A068-6362EEBE8D63}" srcOrd="0" destOrd="0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02B7462-5AEA-467B-8F15-72A08103281A}" type="presOf" srcId="{C23A6CDC-5BAA-42C4-AAC8-8D383830AC29}" destId="{DF4165A6-4A37-44BB-A8CF-639DA45A28B3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BA630479-B224-419F-A956-9AE11F3347D3}" type="presOf" srcId="{CD717094-97DF-46B2-85C1-9A680C0D0CFD}" destId="{831D1045-5EAE-4E1A-B08E-820B55E6088A}" srcOrd="0" destOrd="0" presId="urn:microsoft.com/office/officeart/2005/8/layout/vList2"/>
    <dgm:cxn modelId="{9834D659-80FD-4374-9971-945F14780425}" type="presOf" srcId="{E9782F38-432B-49F0-A109-5B6A1B3153A7}" destId="{F544F8AB-8FF8-4490-A987-07CD2BA9BE06}" srcOrd="0" destOrd="0" presId="urn:microsoft.com/office/officeart/2005/8/layout/vList2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5A82F57D-8A34-439B-8ED1-CC40E6A8397D}" type="presOf" srcId="{74951C88-DB1F-4A40-86FE-89AD68216B6D}" destId="{668EAB3A-80C0-4F71-878C-88CF1808E294}" srcOrd="0" destOrd="0" presId="urn:microsoft.com/office/officeart/2005/8/layout/vList2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B5AA00AA-5783-4AE0-B465-86EB197A9836}" srcId="{E0CA2468-6833-41A1-A0D6-5B3B052EFC0C}" destId="{74951C88-DB1F-4A40-86FE-89AD68216B6D}" srcOrd="3" destOrd="0" parTransId="{911A7D95-9628-4AC0-A27D-40C77E5006A3}" sibTransId="{4C685308-323E-4413-A823-49ED78601F0C}"/>
    <dgm:cxn modelId="{E47C47AD-542A-42F9-AF21-F77108017973}" srcId="{CD717094-97DF-46B2-85C1-9A680C0D0CFD}" destId="{CDE1AAF0-4C2B-4176-A531-398D9428177C}" srcOrd="0" destOrd="0" parTransId="{ED593FA1-E4E9-43E1-B942-5E6F50E0BA01}" sibTransId="{A54F2ABC-69AF-4A1F-A5FB-178B55C2349E}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3C147DE3-2941-4524-8A7A-9D6A197A82B2}" srcId="{A2EC67F1-3CA3-46E8-8446-AA7D8E4D3264}" destId="{E9782F38-432B-49F0-A109-5B6A1B3153A7}" srcOrd="0" destOrd="0" parTransId="{F9945500-78E5-433B-9742-B4E15C9FAAC8}" sibTransId="{090CD971-7BD8-43D5-B8DC-67F23BBD3D63}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24B072ED-3969-43EB-AA2F-00FBE8CD3EA4}" srcId="{74951C88-DB1F-4A40-86FE-89AD68216B6D}" destId="{C23A6CDC-5BAA-42C4-AAC8-8D383830AC29}" srcOrd="0" destOrd="0" parTransId="{0D9C1256-C074-4716-9D51-5EAC4E67D965}" sibTransId="{9674E24B-43CC-4E4F-AB16-3A5E6A061A3B}"/>
    <dgm:cxn modelId="{323646F1-0EE9-4EE8-A3F3-3463A618CDC6}" type="presOf" srcId="{CDE1AAF0-4C2B-4176-A531-398D9428177C}" destId="{2DFB183F-427F-4459-B8FC-F0A1B91082B6}" srcOrd="0" destOrd="0" presId="urn:microsoft.com/office/officeart/2005/8/layout/vList2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EF1BBDFD-FD9B-4250-82C7-E080B4A37E1E}" srcId="{E0CA2468-6833-41A1-A0D6-5B3B052EFC0C}" destId="{A2EC67F1-3CA3-46E8-8446-AA7D8E4D3264}" srcOrd="4" destOrd="0" parTransId="{8B41BB85-EEDB-48F2-A7D5-A63DA584F504}" sibTransId="{509D0E54-450A-408E-BC77-484E5A4F921A}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  <dgm:cxn modelId="{2F30BFFB-831E-4DD6-B7F3-4AF5FEEA30A9}" type="presParOf" srcId="{A0C8BCC7-66D8-45F6-AC23-B2C05F5A8326}" destId="{668EAB3A-80C0-4F71-878C-88CF1808E294}" srcOrd="6" destOrd="0" presId="urn:microsoft.com/office/officeart/2005/8/layout/vList2"/>
    <dgm:cxn modelId="{4CB2B315-0706-47B3-B2E4-AE6058A49596}" type="presParOf" srcId="{A0C8BCC7-66D8-45F6-AC23-B2C05F5A8326}" destId="{DF4165A6-4A37-44BB-A8CF-639DA45A28B3}" srcOrd="7" destOrd="0" presId="urn:microsoft.com/office/officeart/2005/8/layout/vList2"/>
    <dgm:cxn modelId="{1985305F-E054-4150-9A15-1B0392724A8D}" type="presParOf" srcId="{A0C8BCC7-66D8-45F6-AC23-B2C05F5A8326}" destId="{FB5CDB35-F973-4A73-A068-6362EEBE8D63}" srcOrd="8" destOrd="0" presId="urn:microsoft.com/office/officeart/2005/8/layout/vList2"/>
    <dgm:cxn modelId="{FFA9D711-6D1C-4E09-8668-47B208DC6DE9}" type="presParOf" srcId="{A0C8BCC7-66D8-45F6-AC23-B2C05F5A8326}" destId="{F544F8AB-8FF8-4490-A987-07CD2BA9BE06}" srcOrd="9" destOrd="0" presId="urn:microsoft.com/office/officeart/2005/8/layout/vList2"/>
    <dgm:cxn modelId="{E2A7B672-F624-47CD-BC47-1C9C5FDF56AB}" type="presParOf" srcId="{A0C8BCC7-66D8-45F6-AC23-B2C05F5A8326}" destId="{831D1045-5EAE-4E1A-B08E-820B55E6088A}" srcOrd="10" destOrd="0" presId="urn:microsoft.com/office/officeart/2005/8/layout/vList2"/>
    <dgm:cxn modelId="{CB221B85-86C0-4473-864D-0CD706C5CD28}" type="presParOf" srcId="{A0C8BCC7-66D8-45F6-AC23-B2C05F5A8326}" destId="{2DFB183F-427F-4459-B8FC-F0A1B91082B6}" srcOrd="11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DCE05FA6-D1FE-421E-93A4-B1B746464954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gm:t>
    </dgm:pt>
    <dgm:pt modelId="{624C916E-D372-4467-9234-B8CF3FDAED1D}" type="par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23E35EBE-79F7-4973-A44C-28A5E839A1BC}" type="sibTrans" cxnId="{10FF2A1D-B3E1-4539-96FE-CDD5C1D7A96A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31ED7576-F8BF-44DC-9027-EF360153A937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gm:t>
    </dgm:pt>
    <dgm:pt modelId="{34AE5162-AE26-4ADE-859B-C85A8608D966}" type="par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3BDA5F24-1AB7-4F32-B729-DFE7B79347E6}" type="sibTrans" cxnId="{B5AAA833-4E81-4472-9337-C0F731AFA747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12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11"/>
      <dgm:spPr/>
    </dgm:pt>
    <dgm:pt modelId="{F6724BF6-D72D-49EE-ABE1-E0DDD34BB6A6}" type="pres">
      <dgm:prSet presAssocID="{BBBC95EA-5E00-4700-A9DB-AB8B3103F42B}" presName="connectorText" presStyleLbl="sibTrans1D1" presStyleIdx="0" presStyleCnt="11"/>
      <dgm:spPr/>
    </dgm:pt>
    <dgm:pt modelId="{2B707088-4B6E-4103-A4AF-2C0AEC35D110}" type="pres">
      <dgm:prSet presAssocID="{E4EE2E57-C5BF-46DF-9262-7EAE28261C99}" presName="node" presStyleLbl="node1" presStyleIdx="1" presStyleCnt="12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11"/>
      <dgm:spPr/>
    </dgm:pt>
    <dgm:pt modelId="{677A256C-5C41-4F92-B647-3D353A27885A}" type="pres">
      <dgm:prSet presAssocID="{5B779A0E-E296-4F00-AABE-AA06F088F4DD}" presName="connectorText" presStyleLbl="sibTrans1D1" presStyleIdx="1" presStyleCnt="11"/>
      <dgm:spPr/>
    </dgm:pt>
    <dgm:pt modelId="{4E3FC25F-CFFB-470D-92D5-EF3D53B8C6A8}" type="pres">
      <dgm:prSet presAssocID="{63372502-6C74-463E-B1CA-7D1821E0231D}" presName="node" presStyleLbl="node1" presStyleIdx="2" presStyleCnt="12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11"/>
      <dgm:spPr/>
    </dgm:pt>
    <dgm:pt modelId="{2B197621-0649-4847-9EBA-1F75FC4D2B8A}" type="pres">
      <dgm:prSet presAssocID="{B9227CC7-C27F-4DF7-AC74-69FF72C4D7B7}" presName="connectorText" presStyleLbl="sibTrans1D1" presStyleIdx="2" presStyleCnt="11"/>
      <dgm:spPr/>
    </dgm:pt>
    <dgm:pt modelId="{2562C205-DAEC-45CF-8D4C-CCB654F27FE4}" type="pres">
      <dgm:prSet presAssocID="{76A20E6C-0411-4242-AA1C-BFF6973BF64B}" presName="node" presStyleLbl="node1" presStyleIdx="3" presStyleCnt="12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11"/>
      <dgm:spPr/>
    </dgm:pt>
    <dgm:pt modelId="{CD09C298-50D9-48F4-B9EF-7782703FBE6F}" type="pres">
      <dgm:prSet presAssocID="{37F4EAD7-651A-4D5D-9A35-267500A6F662}" presName="connectorText" presStyleLbl="sibTrans1D1" presStyleIdx="3" presStyleCnt="11"/>
      <dgm:spPr/>
    </dgm:pt>
    <dgm:pt modelId="{20AD8937-844F-4CBB-8B78-5830B434E7C8}" type="pres">
      <dgm:prSet presAssocID="{53A7A0D1-199E-49A1-A0CD-86FF8C199026}" presName="node" presStyleLbl="node1" presStyleIdx="4" presStyleCnt="12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11"/>
      <dgm:spPr/>
    </dgm:pt>
    <dgm:pt modelId="{0526A84A-8C30-4094-9458-8A30AEA8F2FE}" type="pres">
      <dgm:prSet presAssocID="{F257D44B-2A02-4BBF-943C-C5989D7751ED}" presName="connectorText" presStyleLbl="sibTrans1D1" presStyleIdx="4" presStyleCnt="11"/>
      <dgm:spPr/>
    </dgm:pt>
    <dgm:pt modelId="{E4AAF15C-8B96-40BD-9B01-11638C1BE2AA}" type="pres">
      <dgm:prSet presAssocID="{85648EF6-3720-4110-9869-A8B38A59A77C}" presName="node" presStyleLbl="node1" presStyleIdx="5" presStyleCnt="12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11"/>
      <dgm:spPr/>
    </dgm:pt>
    <dgm:pt modelId="{EDDCC83D-4306-4E72-BEA5-4EB9CBE27DE1}" type="pres">
      <dgm:prSet presAssocID="{171E8B7B-8EFF-4457-A7CB-3BBC770CDFA5}" presName="connectorText" presStyleLbl="sibTrans1D1" presStyleIdx="5" presStyleCnt="11"/>
      <dgm:spPr/>
    </dgm:pt>
    <dgm:pt modelId="{4C0A4D9A-E8F5-4053-B06E-E0FFF243D4DC}" type="pres">
      <dgm:prSet presAssocID="{E3E50903-9BE6-4594-89F8-43C3EDDA4A11}" presName="node" presStyleLbl="node1" presStyleIdx="6" presStyleCnt="12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11"/>
      <dgm:spPr/>
    </dgm:pt>
    <dgm:pt modelId="{DA7A25F5-2C34-475D-A5A9-FC9C244FE147}" type="pres">
      <dgm:prSet presAssocID="{3D6D500F-056A-4A39-B46D-5D107F2D89BC}" presName="connectorText" presStyleLbl="sibTrans1D1" presStyleIdx="6" presStyleCnt="11"/>
      <dgm:spPr/>
    </dgm:pt>
    <dgm:pt modelId="{677A26CB-B361-4F11-A26F-FF40329841E3}" type="pres">
      <dgm:prSet presAssocID="{DCE05FA6-D1FE-421E-93A4-B1B746464954}" presName="node" presStyleLbl="node1" presStyleIdx="7" presStyleCnt="12" custScaleX="187529">
        <dgm:presLayoutVars>
          <dgm:bulletEnabled val="1"/>
        </dgm:presLayoutVars>
      </dgm:prSet>
      <dgm:spPr/>
    </dgm:pt>
    <dgm:pt modelId="{BCE8B745-DA36-4208-B36C-9CCD9774113F}" type="pres">
      <dgm:prSet presAssocID="{23E35EBE-79F7-4973-A44C-28A5E839A1BC}" presName="sibTrans" presStyleLbl="sibTrans1D1" presStyleIdx="7" presStyleCnt="11"/>
      <dgm:spPr/>
    </dgm:pt>
    <dgm:pt modelId="{4EEE55B1-CD82-42B8-8F38-22AB9E803DF2}" type="pres">
      <dgm:prSet presAssocID="{23E35EBE-79F7-4973-A44C-28A5E839A1BC}" presName="connectorText" presStyleLbl="sibTrans1D1" presStyleIdx="7" presStyleCnt="11"/>
      <dgm:spPr/>
    </dgm:pt>
    <dgm:pt modelId="{690A11A5-E4F3-4C4C-8B65-6B4379DB61CB}" type="pres">
      <dgm:prSet presAssocID="{4AD01B0E-579A-40D1-AEEC-9B40879F60B9}" presName="node" presStyleLbl="node1" presStyleIdx="8" presStyleCnt="12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8" presStyleCnt="11"/>
      <dgm:spPr/>
    </dgm:pt>
    <dgm:pt modelId="{A10EBAF8-C8B3-4018-A823-BE09E416ABD2}" type="pres">
      <dgm:prSet presAssocID="{F0B8E7CE-8F01-4059-AA71-2F057A775D7A}" presName="connectorText" presStyleLbl="sibTrans1D1" presStyleIdx="8" presStyleCnt="11"/>
      <dgm:spPr/>
    </dgm:pt>
    <dgm:pt modelId="{3788CFEC-E21C-4FA3-BD80-F8A7E2DC967B}" type="pres">
      <dgm:prSet presAssocID="{A6057699-7189-4238-89C8-E0F82D823533}" presName="node" presStyleLbl="node1" presStyleIdx="9" presStyleCnt="12" custScaleX="187529">
        <dgm:presLayoutVars>
          <dgm:bulletEnabled val="1"/>
        </dgm:presLayoutVars>
      </dgm:prSet>
      <dgm:spPr/>
    </dgm:pt>
    <dgm:pt modelId="{01FABED4-C6AA-40E5-AAA0-FF1248760E3B}" type="pres">
      <dgm:prSet presAssocID="{D1BC8B25-D7EF-4972-88D6-EF0412E9CA06}" presName="sibTrans" presStyleLbl="sibTrans1D1" presStyleIdx="9" presStyleCnt="11"/>
      <dgm:spPr/>
    </dgm:pt>
    <dgm:pt modelId="{932CB6AB-6C93-46C1-9483-ACEA48643AD3}" type="pres">
      <dgm:prSet presAssocID="{D1BC8B25-D7EF-4972-88D6-EF0412E9CA06}" presName="connectorText" presStyleLbl="sibTrans1D1" presStyleIdx="9" presStyleCnt="11"/>
      <dgm:spPr/>
    </dgm:pt>
    <dgm:pt modelId="{51D07A7C-A1B5-44F4-9D18-3B99E5FB9693}" type="pres">
      <dgm:prSet presAssocID="{31ED7576-F8BF-44DC-9027-EF360153A937}" presName="node" presStyleLbl="node1" presStyleIdx="10" presStyleCnt="12" custScaleX="187529">
        <dgm:presLayoutVars>
          <dgm:bulletEnabled val="1"/>
        </dgm:presLayoutVars>
      </dgm:prSet>
      <dgm:spPr/>
    </dgm:pt>
    <dgm:pt modelId="{A5534971-67B9-449F-B584-41F1A5145DC4}" type="pres">
      <dgm:prSet presAssocID="{3BDA5F24-1AB7-4F32-B729-DFE7B79347E6}" presName="sibTrans" presStyleLbl="sibTrans1D1" presStyleIdx="10" presStyleCnt="11"/>
      <dgm:spPr/>
    </dgm:pt>
    <dgm:pt modelId="{BA803512-6625-40F2-A78C-0C5A6B4F400A}" type="pres">
      <dgm:prSet presAssocID="{3BDA5F24-1AB7-4F32-B729-DFE7B79347E6}" presName="connectorText" presStyleLbl="sibTrans1D1" presStyleIdx="10" presStyleCnt="11"/>
      <dgm:spPr/>
    </dgm:pt>
    <dgm:pt modelId="{F9DD0F87-4E5F-4484-9DF5-22B2F1533F42}" type="pres">
      <dgm:prSet presAssocID="{6EF621DB-CB63-4551-BABC-0F546AECBC2A}" presName="node" presStyleLbl="node1" presStyleIdx="11" presStyleCnt="12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B754080D-B327-461C-A0F2-ABF2955BD3B4}" type="presOf" srcId="{D1BC8B25-D7EF-4972-88D6-EF0412E9CA06}" destId="{932CB6AB-6C93-46C1-9483-ACEA48643AD3}" srcOrd="1" destOrd="0" presId="urn:microsoft.com/office/officeart/2005/8/layout/bProcess3"/>
    <dgm:cxn modelId="{D5221816-D509-4B68-9E40-7F5237D769B3}" type="presOf" srcId="{3BDA5F24-1AB7-4F32-B729-DFE7B79347E6}" destId="{A5534971-67B9-449F-B584-41F1A5145DC4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0FF2A1D-B3E1-4539-96FE-CDD5C1D7A96A}" srcId="{8724ED28-120F-4F41-B021-333CB23330F6}" destId="{DCE05FA6-D1FE-421E-93A4-B1B746464954}" srcOrd="7" destOrd="0" parTransId="{624C916E-D372-4467-9234-B8CF3FDAED1D}" sibTransId="{23E35EBE-79F7-4973-A44C-28A5E839A1BC}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BC4F8E2B-CE5F-41E4-BCE5-DFA943C2582F}" type="presOf" srcId="{D1BC8B25-D7EF-4972-88D6-EF0412E9CA06}" destId="{01FABED4-C6AA-40E5-AAA0-FF1248760E3B}" srcOrd="0" destOrd="0" presId="urn:microsoft.com/office/officeart/2005/8/layout/bProcess3"/>
    <dgm:cxn modelId="{3782E02C-F944-4997-A11A-E201A119A6D3}" srcId="{8724ED28-120F-4F41-B021-333CB23330F6}" destId="{4AD01B0E-579A-40D1-AEEC-9B40879F60B9}" srcOrd="8" destOrd="0" parTransId="{1900EF4D-922D-4998-B6FD-32FF863BB40F}" sibTransId="{F0B8E7CE-8F01-4059-AA71-2F057A775D7A}"/>
    <dgm:cxn modelId="{47E0402E-14B6-4D4C-B702-D866E90A0C94}" type="presOf" srcId="{23E35EBE-79F7-4973-A44C-28A5E839A1BC}" destId="{4EEE55B1-CD82-42B8-8F38-22AB9E803DF2}" srcOrd="1" destOrd="0" presId="urn:microsoft.com/office/officeart/2005/8/layout/bProcess3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B5AAA833-4E81-4472-9337-C0F731AFA747}" srcId="{8724ED28-120F-4F41-B021-333CB23330F6}" destId="{31ED7576-F8BF-44DC-9027-EF360153A937}" srcOrd="10" destOrd="0" parTransId="{34AE5162-AE26-4ADE-859B-C85A8608D966}" sibTransId="{3BDA5F24-1AB7-4F32-B729-DFE7B79347E6}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11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9" destOrd="0" parTransId="{90A26515-E9E7-4A4E-BBB5-6FED54DC8D85}" sibTransId="{D1BC8B25-D7EF-4972-88D6-EF0412E9CA06}"/>
    <dgm:cxn modelId="{795838B4-B0D2-4330-A5C5-A073CBAC4AC1}" type="presOf" srcId="{23E35EBE-79F7-4973-A44C-28A5E839A1BC}" destId="{BCE8B745-DA36-4208-B36C-9CCD9774113F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DA04F4D9-4139-4ACB-907F-127ABED04892}" type="presOf" srcId="{31ED7576-F8BF-44DC-9027-EF360153A937}" destId="{51D07A7C-A1B5-44F4-9D18-3B99E5FB9693}" srcOrd="0" destOrd="0" presId="urn:microsoft.com/office/officeart/2005/8/layout/bProcess3"/>
    <dgm:cxn modelId="{DCEB75DF-8B76-4DB5-9073-DAC334315610}" type="presOf" srcId="{DCE05FA6-D1FE-421E-93A4-B1B746464954}" destId="{677A26CB-B361-4F11-A26F-FF40329841E3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0C23B3F1-3BD2-4DD7-889D-B7E2AAC620DE}" type="presOf" srcId="{3BDA5F24-1AB7-4F32-B729-DFE7B79347E6}" destId="{BA803512-6625-40F2-A78C-0C5A6B4F400A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1323083B-D35D-4F36-A6F0-53634F6F2228}" type="presParOf" srcId="{A605D2DE-0E98-4656-8C46-67A9D41FEFBF}" destId="{677A26CB-B361-4F11-A26F-FF40329841E3}" srcOrd="14" destOrd="0" presId="urn:microsoft.com/office/officeart/2005/8/layout/bProcess3"/>
    <dgm:cxn modelId="{25D0E6B1-368A-4F41-A7F1-D5F3703AD210}" type="presParOf" srcId="{A605D2DE-0E98-4656-8C46-67A9D41FEFBF}" destId="{BCE8B745-DA36-4208-B36C-9CCD9774113F}" srcOrd="15" destOrd="0" presId="urn:microsoft.com/office/officeart/2005/8/layout/bProcess3"/>
    <dgm:cxn modelId="{8F62F3D4-B2EA-445C-AB4D-660972AC0D0B}" type="presParOf" srcId="{BCE8B745-DA36-4208-B36C-9CCD9774113F}" destId="{4EEE55B1-CD82-42B8-8F38-22AB9E803DF2}" srcOrd="0" destOrd="0" presId="urn:microsoft.com/office/officeart/2005/8/layout/bProcess3"/>
    <dgm:cxn modelId="{251FBB0D-11BA-4AD6-9A19-BB530779CE96}" type="presParOf" srcId="{A605D2DE-0E98-4656-8C46-67A9D41FEFBF}" destId="{690A11A5-E4F3-4C4C-8B65-6B4379DB61CB}" srcOrd="16" destOrd="0" presId="urn:microsoft.com/office/officeart/2005/8/layout/bProcess3"/>
    <dgm:cxn modelId="{20FCA338-F3F4-4B48-A6A9-DAF27659294F}" type="presParOf" srcId="{A605D2DE-0E98-4656-8C46-67A9D41FEFBF}" destId="{B7233CFB-1A2A-4CB8-87BE-A8E704BA741C}" srcOrd="17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8" destOrd="0" presId="urn:microsoft.com/office/officeart/2005/8/layout/bProcess3"/>
    <dgm:cxn modelId="{D923822C-54FC-40DE-BE41-89B43B3669AF}" type="presParOf" srcId="{A605D2DE-0E98-4656-8C46-67A9D41FEFBF}" destId="{01FABED4-C6AA-40E5-AAA0-FF1248760E3B}" srcOrd="19" destOrd="0" presId="urn:microsoft.com/office/officeart/2005/8/layout/bProcess3"/>
    <dgm:cxn modelId="{FF0E7D6B-A2BE-4BE5-B7EB-53A9EE217A08}" type="presParOf" srcId="{01FABED4-C6AA-40E5-AAA0-FF1248760E3B}" destId="{932CB6AB-6C93-46C1-9483-ACEA48643AD3}" srcOrd="0" destOrd="0" presId="urn:microsoft.com/office/officeart/2005/8/layout/bProcess3"/>
    <dgm:cxn modelId="{FF107FA9-4F1C-4F49-86F1-B7F24D2A7EF1}" type="presParOf" srcId="{A605D2DE-0E98-4656-8C46-67A9D41FEFBF}" destId="{51D07A7C-A1B5-44F4-9D18-3B99E5FB9693}" srcOrd="20" destOrd="0" presId="urn:microsoft.com/office/officeart/2005/8/layout/bProcess3"/>
    <dgm:cxn modelId="{ED136359-6FF2-4E49-A3F0-1D1C35C64F09}" type="presParOf" srcId="{A605D2DE-0E98-4656-8C46-67A9D41FEFBF}" destId="{A5534971-67B9-449F-B584-41F1A5145DC4}" srcOrd="21" destOrd="0" presId="urn:microsoft.com/office/officeart/2005/8/layout/bProcess3"/>
    <dgm:cxn modelId="{D2ECA42B-88BC-4E24-9E41-E3A28F05632F}" type="presParOf" srcId="{A5534971-67B9-449F-B584-41F1A5145DC4}" destId="{BA803512-6625-40F2-A78C-0C5A6B4F400A}" srcOrd="0" destOrd="0" presId="urn:microsoft.com/office/officeart/2005/8/layout/bProcess3"/>
    <dgm:cxn modelId="{B0B3B920-C68B-41F8-A58D-F8E38D303B82}" type="presParOf" srcId="{A605D2DE-0E98-4656-8C46-67A9D41FEFBF}" destId="{F9DD0F87-4E5F-4484-9DF5-22B2F1533F42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411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sp:txBody>
      <dsp:txXfrm>
        <a:off x="20936" y="22347"/>
        <a:ext cx="5500558" cy="387006"/>
      </dsp:txXfrm>
    </dsp:sp>
    <dsp:sp modelId="{9B6465AB-8F26-4A26-8D5B-5651BF8A9BC5}">
      <dsp:nvSpPr>
        <dsp:cNvPr id="0" name=""/>
        <dsp:cNvSpPr/>
      </dsp:nvSpPr>
      <dsp:spPr>
        <a:xfrm>
          <a:off x="0" y="430289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sp:txBody>
      <dsp:txXfrm>
        <a:off x="0" y="430289"/>
        <a:ext cx="5542430" cy="284544"/>
      </dsp:txXfrm>
    </dsp:sp>
    <dsp:sp modelId="{776F6804-F836-4900-A7C8-DC05CB401C1B}">
      <dsp:nvSpPr>
        <dsp:cNvPr id="0" name=""/>
        <dsp:cNvSpPr/>
      </dsp:nvSpPr>
      <dsp:spPr>
        <a:xfrm>
          <a:off x="0" y="714833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sp:txBody>
      <dsp:txXfrm>
        <a:off x="20936" y="735769"/>
        <a:ext cx="5500558" cy="387006"/>
      </dsp:txXfrm>
    </dsp:sp>
    <dsp:sp modelId="{B0640097-A408-445C-95A6-4F0A540DDDF9}">
      <dsp:nvSpPr>
        <dsp:cNvPr id="0" name=""/>
        <dsp:cNvSpPr/>
      </dsp:nvSpPr>
      <dsp:spPr>
        <a:xfrm>
          <a:off x="0" y="1143711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sp:txBody>
      <dsp:txXfrm>
        <a:off x="0" y="1143711"/>
        <a:ext cx="5542430" cy="284544"/>
      </dsp:txXfrm>
    </dsp:sp>
    <dsp:sp modelId="{B8C74DE2-C711-431F-AE48-65412DF86783}">
      <dsp:nvSpPr>
        <dsp:cNvPr id="0" name=""/>
        <dsp:cNvSpPr/>
      </dsp:nvSpPr>
      <dsp:spPr>
        <a:xfrm>
          <a:off x="0" y="1428255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sp:txBody>
      <dsp:txXfrm>
        <a:off x="20936" y="1449191"/>
        <a:ext cx="5500558" cy="387006"/>
      </dsp:txXfrm>
    </dsp:sp>
    <dsp:sp modelId="{26485BBF-D9B4-4A91-9232-E7D954E8EE85}">
      <dsp:nvSpPr>
        <dsp:cNvPr id="0" name=""/>
        <dsp:cNvSpPr/>
      </dsp:nvSpPr>
      <dsp:spPr>
        <a:xfrm>
          <a:off x="0" y="1857133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sp:txBody>
      <dsp:txXfrm>
        <a:off x="0" y="1857133"/>
        <a:ext cx="5542430" cy="284544"/>
      </dsp:txXfrm>
    </dsp:sp>
    <dsp:sp modelId="{668EAB3A-80C0-4F71-878C-88CF1808E294}">
      <dsp:nvSpPr>
        <dsp:cNvPr id="0" name=""/>
        <dsp:cNvSpPr/>
      </dsp:nvSpPr>
      <dsp:spPr>
        <a:xfrm>
          <a:off x="0" y="2141677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  <a:endParaRPr lang="zh-TW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0936" y="2162613"/>
        <a:ext cx="5500558" cy="387006"/>
      </dsp:txXfrm>
    </dsp:sp>
    <dsp:sp modelId="{DF4165A6-4A37-44BB-A8CF-639DA45A28B3}">
      <dsp:nvSpPr>
        <dsp:cNvPr id="0" name=""/>
        <dsp:cNvSpPr/>
      </dsp:nvSpPr>
      <dsp:spPr>
        <a:xfrm>
          <a:off x="0" y="2570556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sp:txBody>
      <dsp:txXfrm>
        <a:off x="0" y="2570556"/>
        <a:ext cx="5542430" cy="284544"/>
      </dsp:txXfrm>
    </dsp:sp>
    <dsp:sp modelId="{FB5CDB35-F973-4A73-A068-6362EEBE8D63}">
      <dsp:nvSpPr>
        <dsp:cNvPr id="0" name=""/>
        <dsp:cNvSpPr/>
      </dsp:nvSpPr>
      <dsp:spPr>
        <a:xfrm>
          <a:off x="0" y="2855100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sp:txBody>
      <dsp:txXfrm>
        <a:off x="20936" y="2876036"/>
        <a:ext cx="5500558" cy="387006"/>
      </dsp:txXfrm>
    </dsp:sp>
    <dsp:sp modelId="{F544F8AB-8FF8-4490-A987-07CD2BA9BE06}">
      <dsp:nvSpPr>
        <dsp:cNvPr id="0" name=""/>
        <dsp:cNvSpPr/>
      </dsp:nvSpPr>
      <dsp:spPr>
        <a:xfrm>
          <a:off x="0" y="3283978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sp:txBody>
      <dsp:txXfrm>
        <a:off x="0" y="3283978"/>
        <a:ext cx="5542430" cy="284544"/>
      </dsp:txXfrm>
    </dsp:sp>
    <dsp:sp modelId="{831D1045-5EAE-4E1A-B08E-820B55E6088A}">
      <dsp:nvSpPr>
        <dsp:cNvPr id="0" name=""/>
        <dsp:cNvSpPr/>
      </dsp:nvSpPr>
      <dsp:spPr>
        <a:xfrm>
          <a:off x="0" y="3568522"/>
          <a:ext cx="5542430" cy="428878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sp:txBody>
      <dsp:txXfrm>
        <a:off x="20936" y="3589458"/>
        <a:ext cx="5500558" cy="387006"/>
      </dsp:txXfrm>
    </dsp:sp>
    <dsp:sp modelId="{2DFB183F-427F-4459-B8FC-F0A1B91082B6}">
      <dsp:nvSpPr>
        <dsp:cNvPr id="0" name=""/>
        <dsp:cNvSpPr/>
      </dsp:nvSpPr>
      <dsp:spPr>
        <a:xfrm>
          <a:off x="0" y="3997400"/>
          <a:ext cx="5542430" cy="28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sp:txBody>
      <dsp:txXfrm>
        <a:off x="0" y="3997400"/>
        <a:ext cx="5542430" cy="2845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007551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640160"/>
        <a:ext cx="12319" cy="2463"/>
      </dsp:txXfrm>
    </dsp:sp>
    <dsp:sp modelId="{BF8B24F6-BF84-4CFE-B376-9AC71D7E6915}">
      <dsp:nvSpPr>
        <dsp:cNvPr id="0" name=""/>
        <dsp:cNvSpPr/>
      </dsp:nvSpPr>
      <dsp:spPr>
        <a:xfrm>
          <a:off x="449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449" y="320018"/>
        <a:ext cx="2008901" cy="642749"/>
      </dsp:txXfrm>
    </dsp:sp>
    <dsp:sp modelId="{C49737DB-4A8D-489F-9788-2FA442D94E7B}">
      <dsp:nvSpPr>
        <dsp:cNvPr id="0" name=""/>
        <dsp:cNvSpPr/>
      </dsp:nvSpPr>
      <dsp:spPr>
        <a:xfrm>
          <a:off x="4262840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640160"/>
        <a:ext cx="12319" cy="2463"/>
      </dsp:txXfrm>
    </dsp:sp>
    <dsp:sp modelId="{2B707088-4B6E-4103-A4AF-2C0AEC35D110}">
      <dsp:nvSpPr>
        <dsp:cNvPr id="0" name=""/>
        <dsp:cNvSpPr/>
      </dsp:nvSpPr>
      <dsp:spPr>
        <a:xfrm>
          <a:off x="2255738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255738" y="320018"/>
        <a:ext cx="2008901" cy="642749"/>
      </dsp:txXfrm>
    </dsp:sp>
    <dsp:sp modelId="{2678B450-492A-4DDC-8807-92E3AEDC9AA6}">
      <dsp:nvSpPr>
        <dsp:cNvPr id="0" name=""/>
        <dsp:cNvSpPr/>
      </dsp:nvSpPr>
      <dsp:spPr>
        <a:xfrm>
          <a:off x="6518129" y="595672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640160"/>
        <a:ext cx="12319" cy="2463"/>
      </dsp:txXfrm>
    </dsp:sp>
    <dsp:sp modelId="{4E3FC25F-CFFB-470D-92D5-EF3D53B8C6A8}">
      <dsp:nvSpPr>
        <dsp:cNvPr id="0" name=""/>
        <dsp:cNvSpPr/>
      </dsp:nvSpPr>
      <dsp:spPr>
        <a:xfrm>
          <a:off x="4511027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4511027" y="320018"/>
        <a:ext cx="2008901" cy="642749"/>
      </dsp:txXfrm>
    </dsp:sp>
    <dsp:sp modelId="{4DB0B2D8-7A35-4728-90DD-17299EF4C1EE}">
      <dsp:nvSpPr>
        <dsp:cNvPr id="0" name=""/>
        <dsp:cNvSpPr/>
      </dsp:nvSpPr>
      <dsp:spPr>
        <a:xfrm>
          <a:off x="1004900" y="960967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8575" y="1067628"/>
        <a:ext cx="338517" cy="2463"/>
      </dsp:txXfrm>
    </dsp:sp>
    <dsp:sp modelId="{2562C205-DAEC-45CF-8D4C-CCB654F27FE4}">
      <dsp:nvSpPr>
        <dsp:cNvPr id="0" name=""/>
        <dsp:cNvSpPr/>
      </dsp:nvSpPr>
      <dsp:spPr>
        <a:xfrm>
          <a:off x="6766316" y="320018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6766316" y="320018"/>
        <a:ext cx="2008901" cy="642749"/>
      </dsp:txXfrm>
    </dsp:sp>
    <dsp:sp modelId="{F62F454D-877E-40A1-9F7F-67D445C7C354}">
      <dsp:nvSpPr>
        <dsp:cNvPr id="0" name=""/>
        <dsp:cNvSpPr/>
      </dsp:nvSpPr>
      <dsp:spPr>
        <a:xfrm>
          <a:off x="2007551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9285" y="1529297"/>
        <a:ext cx="12319" cy="2463"/>
      </dsp:txXfrm>
    </dsp:sp>
    <dsp:sp modelId="{20AD8937-844F-4CBB-8B78-5830B434E7C8}">
      <dsp:nvSpPr>
        <dsp:cNvPr id="0" name=""/>
        <dsp:cNvSpPr/>
      </dsp:nvSpPr>
      <dsp:spPr>
        <a:xfrm>
          <a:off x="449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449" y="1209154"/>
        <a:ext cx="2008901" cy="642749"/>
      </dsp:txXfrm>
    </dsp:sp>
    <dsp:sp modelId="{88294B21-1C59-4815-BED1-0402EA6B902B}">
      <dsp:nvSpPr>
        <dsp:cNvPr id="0" name=""/>
        <dsp:cNvSpPr/>
      </dsp:nvSpPr>
      <dsp:spPr>
        <a:xfrm>
          <a:off x="4262840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364574" y="1529297"/>
        <a:ext cx="12319" cy="2463"/>
      </dsp:txXfrm>
    </dsp:sp>
    <dsp:sp modelId="{E4AAF15C-8B96-40BD-9B01-11638C1BE2AA}">
      <dsp:nvSpPr>
        <dsp:cNvPr id="0" name=""/>
        <dsp:cNvSpPr/>
      </dsp:nvSpPr>
      <dsp:spPr>
        <a:xfrm>
          <a:off x="2255738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255738" y="1209154"/>
        <a:ext cx="2008901" cy="642749"/>
      </dsp:txXfrm>
    </dsp:sp>
    <dsp:sp modelId="{F5764227-3D60-48C8-BA3F-B67239655789}">
      <dsp:nvSpPr>
        <dsp:cNvPr id="0" name=""/>
        <dsp:cNvSpPr/>
      </dsp:nvSpPr>
      <dsp:spPr>
        <a:xfrm>
          <a:off x="6518129" y="1484808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9863" y="1529297"/>
        <a:ext cx="12319" cy="2463"/>
      </dsp:txXfrm>
    </dsp:sp>
    <dsp:sp modelId="{4C0A4D9A-E8F5-4053-B06E-E0FFF243D4DC}">
      <dsp:nvSpPr>
        <dsp:cNvPr id="0" name=""/>
        <dsp:cNvSpPr/>
      </dsp:nvSpPr>
      <dsp:spPr>
        <a:xfrm>
          <a:off x="4511027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4511027" y="1209154"/>
        <a:ext cx="2008901" cy="642749"/>
      </dsp:txXfrm>
    </dsp:sp>
    <dsp:sp modelId="{BCE8B745-DA36-4208-B36C-9CCD9774113F}">
      <dsp:nvSpPr>
        <dsp:cNvPr id="0" name=""/>
        <dsp:cNvSpPr/>
      </dsp:nvSpPr>
      <dsp:spPr>
        <a:xfrm>
          <a:off x="1004900" y="1850103"/>
          <a:ext cx="6765866" cy="215787"/>
        </a:xfrm>
        <a:custGeom>
          <a:avLst/>
          <a:gdLst/>
          <a:ahLst/>
          <a:cxnLst/>
          <a:rect l="0" t="0" r="0" b="0"/>
          <a:pathLst>
            <a:path>
              <a:moveTo>
                <a:pt x="6765866" y="0"/>
              </a:moveTo>
              <a:lnTo>
                <a:pt x="6765866" y="124993"/>
              </a:lnTo>
              <a:lnTo>
                <a:pt x="0" y="124993"/>
              </a:lnTo>
              <a:lnTo>
                <a:pt x="0" y="21578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218575" y="1956765"/>
        <a:ext cx="338517" cy="2463"/>
      </dsp:txXfrm>
    </dsp:sp>
    <dsp:sp modelId="{677A26CB-B361-4F11-A26F-FF40329841E3}">
      <dsp:nvSpPr>
        <dsp:cNvPr id="0" name=""/>
        <dsp:cNvSpPr/>
      </dsp:nvSpPr>
      <dsp:spPr>
        <a:xfrm>
          <a:off x="6766316" y="1209154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音樂音效</a:t>
          </a:r>
        </a:p>
      </dsp:txBody>
      <dsp:txXfrm>
        <a:off x="6766316" y="1209154"/>
        <a:ext cx="2008901" cy="642749"/>
      </dsp:txXfrm>
    </dsp:sp>
    <dsp:sp modelId="{B7233CFB-1A2A-4CB8-87BE-A8E704BA741C}">
      <dsp:nvSpPr>
        <dsp:cNvPr id="0" name=""/>
        <dsp:cNvSpPr/>
      </dsp:nvSpPr>
      <dsp:spPr>
        <a:xfrm>
          <a:off x="2007551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9285" y="2418433"/>
        <a:ext cx="12319" cy="2463"/>
      </dsp:txXfrm>
    </dsp:sp>
    <dsp:sp modelId="{690A11A5-E4F3-4C4C-8B65-6B4379DB61CB}">
      <dsp:nvSpPr>
        <dsp:cNvPr id="0" name=""/>
        <dsp:cNvSpPr/>
      </dsp:nvSpPr>
      <dsp:spPr>
        <a:xfrm>
          <a:off x="449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449" y="2098290"/>
        <a:ext cx="2008901" cy="642749"/>
      </dsp:txXfrm>
    </dsp:sp>
    <dsp:sp modelId="{01FABED4-C6AA-40E5-AAA0-FF1248760E3B}">
      <dsp:nvSpPr>
        <dsp:cNvPr id="0" name=""/>
        <dsp:cNvSpPr/>
      </dsp:nvSpPr>
      <dsp:spPr>
        <a:xfrm>
          <a:off x="4262840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4574" y="2418433"/>
        <a:ext cx="12319" cy="2463"/>
      </dsp:txXfrm>
    </dsp:sp>
    <dsp:sp modelId="{3788CFEC-E21C-4FA3-BD80-F8A7E2DC967B}">
      <dsp:nvSpPr>
        <dsp:cNvPr id="0" name=""/>
        <dsp:cNvSpPr/>
      </dsp:nvSpPr>
      <dsp:spPr>
        <a:xfrm>
          <a:off x="2255738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2255738" y="2098290"/>
        <a:ext cx="2008901" cy="642749"/>
      </dsp:txXfrm>
    </dsp:sp>
    <dsp:sp modelId="{A5534971-67B9-449F-B584-41F1A5145DC4}">
      <dsp:nvSpPr>
        <dsp:cNvPr id="0" name=""/>
        <dsp:cNvSpPr/>
      </dsp:nvSpPr>
      <dsp:spPr>
        <a:xfrm>
          <a:off x="6518129" y="2373945"/>
          <a:ext cx="215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78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619863" y="2418433"/>
        <a:ext cx="12319" cy="2463"/>
      </dsp:txXfrm>
    </dsp:sp>
    <dsp:sp modelId="{51D07A7C-A1B5-44F4-9D18-3B99E5FB9693}">
      <dsp:nvSpPr>
        <dsp:cNvPr id="0" name=""/>
        <dsp:cNvSpPr/>
      </dsp:nvSpPr>
      <dsp:spPr>
        <a:xfrm>
          <a:off x="4511027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可行性分析</a:t>
          </a:r>
        </a:p>
      </dsp:txBody>
      <dsp:txXfrm>
        <a:off x="4511027" y="2098290"/>
        <a:ext cx="2008901" cy="642749"/>
      </dsp:txXfrm>
    </dsp:sp>
    <dsp:sp modelId="{F9DD0F87-4E5F-4484-9DF5-22B2F1533F42}">
      <dsp:nvSpPr>
        <dsp:cNvPr id="0" name=""/>
        <dsp:cNvSpPr/>
      </dsp:nvSpPr>
      <dsp:spPr>
        <a:xfrm>
          <a:off x="6766316" y="2098290"/>
          <a:ext cx="2008901" cy="642749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6766316" y="2098290"/>
        <a:ext cx="2008901" cy="642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2021/12/20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microsoft.com/office/2007/relationships/hdphoto" Target="../media/hdphoto1.wdp"/><Relationship Id="rId7" Type="http://schemas.openxmlformats.org/officeDocument/2006/relationships/diagramData" Target="../diagrams/data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7.xml"/><Relationship Id="rId5" Type="http://schemas.microsoft.com/office/2007/relationships/hdphoto" Target="../media/hdphoto2.wdp"/><Relationship Id="rId10" Type="http://schemas.openxmlformats.org/officeDocument/2006/relationships/diagramColors" Target="../diagrams/colors7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microsoft.com/office/2007/relationships/hdphoto" Target="../media/hdphoto1.wdp"/><Relationship Id="rId7" Type="http://schemas.openxmlformats.org/officeDocument/2006/relationships/diagramLayout" Target="../diagrams/layou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5" Type="http://schemas.microsoft.com/office/2007/relationships/hdphoto" Target="../media/hdphoto2.wdp"/><Relationship Id="rId10" Type="http://schemas.microsoft.com/office/2007/relationships/diagramDrawing" Target="../diagrams/drawing10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microsoft.com/office/2007/relationships/hdphoto" Target="../media/hdphoto1.wdp"/><Relationship Id="rId7" Type="http://schemas.openxmlformats.org/officeDocument/2006/relationships/diagramLayout" Target="../diagrams/layou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5" Type="http://schemas.microsoft.com/office/2007/relationships/hdphoto" Target="../media/hdphoto2.wdp"/><Relationship Id="rId10" Type="http://schemas.microsoft.com/office/2007/relationships/diagramDrawing" Target="../diagrams/drawing1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microsoft.com/office/2007/relationships/hdphoto" Target="../media/hdphoto1.wdp"/><Relationship Id="rId7" Type="http://schemas.openxmlformats.org/officeDocument/2006/relationships/diagramLayout" Target="../diagrams/layout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microsoft.com/office/2007/relationships/hdphoto" Target="../media/hdphoto2.wdp"/><Relationship Id="rId10" Type="http://schemas.microsoft.com/office/2007/relationships/diagramDrawing" Target="../diagrams/drawing1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microsoft.com/office/2007/relationships/hdphoto" Target="../media/hdphoto1.wdp"/><Relationship Id="rId7" Type="http://schemas.openxmlformats.org/officeDocument/2006/relationships/diagramLayout" Target="../diagrams/layou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microsoft.com/office/2007/relationships/hdphoto" Target="../media/hdphoto2.wdp"/><Relationship Id="rId10" Type="http://schemas.microsoft.com/office/2007/relationships/diagramDrawing" Target="../diagrams/drawing1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36.sv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microsoft.com/office/2007/relationships/hdphoto" Target="../media/hdphoto1.wdp"/><Relationship Id="rId7" Type="http://schemas.openxmlformats.org/officeDocument/2006/relationships/diagramLayout" Target="../diagrams/layou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microsoft.com/office/2007/relationships/hdphoto" Target="../media/hdphoto2.wdp"/><Relationship Id="rId10" Type="http://schemas.microsoft.com/office/2007/relationships/diagramDrawing" Target="../diagrams/drawing1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反擊－確反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在對方攻擊的動作期間攻擊到對方（全角色通用）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反擊－防反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防禦住對方攻擊後按攻擊回擊對方（部分輕型角色可用）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反擊－彈刀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連按兩下防禦消耗氣力值將對手攻擊彈開（部分重型角色可用）</a:t>
            </a:r>
          </a:p>
        </p:txBody>
      </p:sp>
    </p:spTree>
    <p:extLst>
      <p:ext uri="{BB962C8B-B14F-4D97-AF65-F5344CB8AC3E}">
        <p14:creationId xmlns:p14="http://schemas.microsoft.com/office/powerpoint/2010/main" val="19723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8463481" y="2344774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020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FCD99E-A442-4ACB-94AE-486ABAFA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1693702"/>
            <a:ext cx="9258300" cy="51842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4876185" y="259156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戰鬥畫面模擬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13DA557-FB23-4CD7-B232-AE0542A01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6A183A-7991-424E-8F40-AA91B85DAB22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D074975-0ADA-48AA-9CEA-DE4820EE658D}"/>
              </a:ext>
            </a:extLst>
          </p:cNvPr>
          <p:cNvSpPr txBox="1"/>
          <p:nvPr/>
        </p:nvSpPr>
        <p:spPr>
          <a:xfrm>
            <a:off x="3770053" y="3361350"/>
            <a:ext cx="465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受到攻擊減少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耗盡對手生命值即獲得勝場</a:t>
            </a:r>
          </a:p>
        </p:txBody>
      </p:sp>
    </p:spTree>
    <p:extLst>
      <p:ext uri="{BB962C8B-B14F-4D97-AF65-F5344CB8AC3E}">
        <p14:creationId xmlns:p14="http://schemas.microsoft.com/office/powerpoint/2010/main" val="175499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8DC784B-7A71-49DB-9104-1B01FBDE6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DCBFEEDC-7D6F-4738-982B-B776F04745D2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EA3E07-868C-4521-AE85-265710FAD86B}"/>
              </a:ext>
            </a:extLst>
          </p:cNvPr>
          <p:cNvSpPr txBox="1"/>
          <p:nvPr/>
        </p:nvSpPr>
        <p:spPr>
          <a:xfrm>
            <a:off x="3770054" y="3361350"/>
            <a:ext cx="464210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防禦與跑步等以外狀態不斷回復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彈刀或迴避招式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防禦住攻擊（依傷害比例減少）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受到破防攻擊（直接耗盡）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無法防禦、受身及使用氣力值招式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207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56D376C-B0F4-4BA8-9FAC-8888EFEA1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7E1EC42F-391F-4CDD-BDF1-10DDAC29D189}"/>
              </a:ext>
            </a:extLst>
          </p:cNvPr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D1A919-4EF8-4BAD-A8A7-33F11F3FEF34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受到或防禦攻擊時依傷害比例增加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滿足觸發量使用銃技或相關招式就會按需求消耗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部分必殺技在擁有燃晶能量時可追加額外效果</a:t>
            </a:r>
          </a:p>
        </p:txBody>
      </p:sp>
    </p:spTree>
    <p:extLst>
      <p:ext uri="{BB962C8B-B14F-4D97-AF65-F5344CB8AC3E}">
        <p14:creationId xmlns:p14="http://schemas.microsoft.com/office/powerpoint/2010/main" val="38725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F046577-3143-4C83-80F5-6AAE08537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105FA623-BC25-44B7-9DD6-9E3305CBE38E}"/>
              </a:ext>
            </a:extLst>
          </p:cNvPr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AD20F9B-92D3-4D76-AD5C-12C6EFD67203}"/>
              </a:ext>
            </a:extLst>
          </p:cNvPr>
          <p:cNvSpPr txBox="1"/>
          <p:nvPr/>
        </p:nvSpPr>
        <p:spPr>
          <a:xfrm>
            <a:off x="3770053" y="3361350"/>
            <a:ext cx="46518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擊中對手時依傷害比例增加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消耗一半必殺技槽施放必殺技</a:t>
            </a:r>
          </a:p>
        </p:txBody>
      </p:sp>
    </p:spTree>
    <p:extLst>
      <p:ext uri="{BB962C8B-B14F-4D97-AF65-F5344CB8AC3E}">
        <p14:creationId xmlns:p14="http://schemas.microsoft.com/office/powerpoint/2010/main" val="35463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7550" y="323374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341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意外發現的能源使人類的未來產生了變化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9693E0-4166-4C2C-B189-817DB40ADE56}"/>
              </a:ext>
            </a:extLst>
          </p:cNvPr>
          <p:cNvSpPr/>
          <p:nvPr/>
        </p:nvSpPr>
        <p:spPr>
          <a:xfrm>
            <a:off x="3327008" y="1660243"/>
            <a:ext cx="3967872" cy="3490927"/>
          </a:xfrm>
          <a:prstGeom prst="rect">
            <a:avLst/>
          </a:prstGeom>
          <a:noFill/>
        </p:spPr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5812209-CC7E-4709-B23E-C18F4C512460}"/>
              </a:ext>
            </a:extLst>
          </p:cNvPr>
          <p:cNvGrpSpPr/>
          <p:nvPr/>
        </p:nvGrpSpPr>
        <p:grpSpPr>
          <a:xfrm>
            <a:off x="2103621" y="1773449"/>
            <a:ext cx="8059180" cy="4133407"/>
            <a:chOff x="2190634" y="1379230"/>
            <a:chExt cx="8059180" cy="4133407"/>
          </a:xfrm>
        </p:grpSpPr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D941BE8D-10CE-4086-84AC-FC6E8ED8B86E}"/>
                </a:ext>
              </a:extLst>
            </p:cNvPr>
            <p:cNvSpPr/>
            <p:nvPr/>
          </p:nvSpPr>
          <p:spPr>
            <a:xfrm>
              <a:off x="2194720" y="1379230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200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年前：發現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危險能源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燃晶</a:t>
              </a:r>
            </a:p>
          </p:txBody>
        </p:sp>
        <p:sp>
          <p:nvSpPr>
            <p:cNvPr id="89" name="手繪多邊形: 圖案 88">
              <a:extLst>
                <a:ext uri="{FF2B5EF4-FFF2-40B4-BE49-F238E27FC236}">
                  <a16:creationId xmlns:a16="http://schemas.microsoft.com/office/drawing/2014/main" id="{D51AC7ED-3C6F-4836-B703-B5FCBB7A8500}"/>
                </a:ext>
              </a:extLst>
            </p:cNvPr>
            <p:cNvSpPr/>
            <p:nvPr/>
          </p:nvSpPr>
          <p:spPr>
            <a:xfrm>
              <a:off x="6281942" y="1750709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175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年前：外星種族注意到地球</a:t>
              </a:r>
            </a:p>
          </p:txBody>
        </p:sp>
        <p:sp>
          <p:nvSpPr>
            <p:cNvPr id="97" name="手繪多邊形: 圖案 96">
              <a:extLst>
                <a:ext uri="{FF2B5EF4-FFF2-40B4-BE49-F238E27FC236}">
                  <a16:creationId xmlns:a16="http://schemas.microsoft.com/office/drawing/2014/main" id="{DB1A2C02-5A13-4DAE-8F93-4E62F69650F3}"/>
                </a:ext>
              </a:extLst>
            </p:cNvPr>
            <p:cNvSpPr/>
            <p:nvPr/>
          </p:nvSpPr>
          <p:spPr>
            <a:xfrm>
              <a:off x="2190634" y="4857437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lang="zh-TW" altLang="en-US" sz="20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個月前：反抗派正式成立</a:t>
              </a:r>
            </a:p>
          </p:txBody>
        </p:sp>
        <p:sp>
          <p:nvSpPr>
            <p:cNvPr id="98" name="手繪多邊形: 圖案 97">
              <a:extLst>
                <a:ext uri="{FF2B5EF4-FFF2-40B4-BE49-F238E27FC236}">
                  <a16:creationId xmlns:a16="http://schemas.microsoft.com/office/drawing/2014/main" id="{CDD42139-7BFE-45B1-AC64-8AF9F9914B94}"/>
                </a:ext>
              </a:extLst>
            </p:cNvPr>
            <p:cNvSpPr/>
            <p:nvPr/>
          </p:nvSpPr>
          <p:spPr>
            <a:xfrm>
              <a:off x="2194720" y="2244391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年前：地球文明遭入侵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殲滅</a:t>
              </a:r>
              <a:endParaRPr lang="zh-TW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手繪多邊形: 圖案 98">
              <a:extLst>
                <a:ext uri="{FF2B5EF4-FFF2-40B4-BE49-F238E27FC236}">
                  <a16:creationId xmlns:a16="http://schemas.microsoft.com/office/drawing/2014/main" id="{92694B20-58BD-4FAB-9948-B8095BD34C7C}"/>
                </a:ext>
              </a:extLst>
            </p:cNvPr>
            <p:cNvSpPr/>
            <p:nvPr/>
          </p:nvSpPr>
          <p:spPr>
            <a:xfrm>
              <a:off x="6281942" y="2615870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60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年前：工業急遽發展</a:t>
              </a:r>
            </a:p>
          </p:txBody>
        </p:sp>
        <p:sp>
          <p:nvSpPr>
            <p:cNvPr id="103" name="手繪多邊形: 圖案 102">
              <a:extLst>
                <a:ext uri="{FF2B5EF4-FFF2-40B4-BE49-F238E27FC236}">
                  <a16:creationId xmlns:a16="http://schemas.microsoft.com/office/drawing/2014/main" id="{0622C879-5096-4881-B426-D0299578C178}"/>
                </a:ext>
              </a:extLst>
            </p:cNvPr>
            <p:cNvSpPr/>
            <p:nvPr/>
          </p:nvSpPr>
          <p:spPr>
            <a:xfrm>
              <a:off x="2194720" y="3112799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45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年前：崇尚派成立</a:t>
              </a:r>
            </a:p>
          </p:txBody>
        </p:sp>
        <p:sp>
          <p:nvSpPr>
            <p:cNvPr id="104" name="手繪多邊形: 圖案 103">
              <a:extLst>
                <a:ext uri="{FF2B5EF4-FFF2-40B4-BE49-F238E27FC236}">
                  <a16:creationId xmlns:a16="http://schemas.microsoft.com/office/drawing/2014/main" id="{4B093791-0D54-4092-8F82-2AFA8F6A75BA}"/>
                </a:ext>
              </a:extLst>
            </p:cNvPr>
            <p:cNvSpPr/>
            <p:nvPr/>
          </p:nvSpPr>
          <p:spPr>
            <a:xfrm>
              <a:off x="6281942" y="3484278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20</a:t>
              </a:r>
              <a:r>
                <a:rPr lang="zh-TW" altLang="en-US" sz="20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年前：秘密研究機構開始活動</a:t>
              </a:r>
            </a:p>
          </p:txBody>
        </p:sp>
        <p:sp>
          <p:nvSpPr>
            <p:cNvPr id="105" name="手繪多邊形: 圖案 104">
              <a:extLst>
                <a:ext uri="{FF2B5EF4-FFF2-40B4-BE49-F238E27FC236}">
                  <a16:creationId xmlns:a16="http://schemas.microsoft.com/office/drawing/2014/main" id="{D895CC51-F109-4E1E-8047-C6CA07A4B9C2}"/>
                </a:ext>
              </a:extLst>
            </p:cNvPr>
            <p:cNvSpPr/>
            <p:nvPr/>
          </p:nvSpPr>
          <p:spPr>
            <a:xfrm>
              <a:off x="2194720" y="3977960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年前：外星種族大量遷離</a:t>
              </a:r>
            </a:p>
          </p:txBody>
        </p:sp>
        <p:sp>
          <p:nvSpPr>
            <p:cNvPr id="106" name="手繪多邊形: 圖案 105">
              <a:extLst>
                <a:ext uri="{FF2B5EF4-FFF2-40B4-BE49-F238E27FC236}">
                  <a16:creationId xmlns:a16="http://schemas.microsoft.com/office/drawing/2014/main" id="{3D4FBEED-9DC9-4D2D-B8C2-4022E32FF80F}"/>
                </a:ext>
              </a:extLst>
            </p:cNvPr>
            <p:cNvSpPr/>
            <p:nvPr/>
          </p:nvSpPr>
          <p:spPr>
            <a:xfrm>
              <a:off x="6281942" y="4349439"/>
              <a:ext cx="3967872" cy="655200"/>
            </a:xfrm>
            <a:custGeom>
              <a:avLst/>
              <a:gdLst>
                <a:gd name="connsiteX0" fmla="*/ 0 w 5542430"/>
                <a:gd name="connsiteY0" fmla="*/ 109202 h 655200"/>
                <a:gd name="connsiteX1" fmla="*/ 109202 w 5542430"/>
                <a:gd name="connsiteY1" fmla="*/ 0 h 655200"/>
                <a:gd name="connsiteX2" fmla="*/ 5433228 w 5542430"/>
                <a:gd name="connsiteY2" fmla="*/ 0 h 655200"/>
                <a:gd name="connsiteX3" fmla="*/ 5542430 w 5542430"/>
                <a:gd name="connsiteY3" fmla="*/ 109202 h 655200"/>
                <a:gd name="connsiteX4" fmla="*/ 5542430 w 5542430"/>
                <a:gd name="connsiteY4" fmla="*/ 545998 h 655200"/>
                <a:gd name="connsiteX5" fmla="*/ 5433228 w 5542430"/>
                <a:gd name="connsiteY5" fmla="*/ 655200 h 655200"/>
                <a:gd name="connsiteX6" fmla="*/ 109202 w 5542430"/>
                <a:gd name="connsiteY6" fmla="*/ 655200 h 655200"/>
                <a:gd name="connsiteX7" fmla="*/ 0 w 5542430"/>
                <a:gd name="connsiteY7" fmla="*/ 545998 h 655200"/>
                <a:gd name="connsiteX8" fmla="*/ 0 w 5542430"/>
                <a:gd name="connsiteY8" fmla="*/ 109202 h 6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2430" h="655200">
                  <a:moveTo>
                    <a:pt x="0" y="109202"/>
                  </a:moveTo>
                  <a:cubicBezTo>
                    <a:pt x="0" y="48891"/>
                    <a:pt x="48891" y="0"/>
                    <a:pt x="109202" y="0"/>
                  </a:cubicBezTo>
                  <a:lnTo>
                    <a:pt x="5433228" y="0"/>
                  </a:lnTo>
                  <a:cubicBezTo>
                    <a:pt x="5493539" y="0"/>
                    <a:pt x="5542430" y="48891"/>
                    <a:pt x="5542430" y="109202"/>
                  </a:cubicBezTo>
                  <a:lnTo>
                    <a:pt x="5542430" y="545998"/>
                  </a:lnTo>
                  <a:cubicBezTo>
                    <a:pt x="5542430" y="606309"/>
                    <a:pt x="5493539" y="655200"/>
                    <a:pt x="5433228" y="655200"/>
                  </a:cubicBezTo>
                  <a:lnTo>
                    <a:pt x="109202" y="655200"/>
                  </a:lnTo>
                  <a:cubicBezTo>
                    <a:pt x="48891" y="655200"/>
                    <a:pt x="0" y="606309"/>
                    <a:pt x="0" y="545998"/>
                  </a:cubicBezTo>
                  <a:lnTo>
                    <a:pt x="0" y="1092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184" tIns="108184" rIns="108184" bIns="108184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sz="20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年前：政權正式轉移人類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711866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6117" y="2344774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故事背景－場景與事件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進入遊戲的主要章節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133598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39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51416" y="323374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713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55AB1-1E1C-4CA1-B96F-2C5EB409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7970" y="1954911"/>
            <a:ext cx="5403202" cy="4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高科技中古世界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外星種族統治現今人類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重新建構的文明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燃晶為主要能源</a:t>
            </a:r>
          </a:p>
        </p:txBody>
      </p:sp>
    </p:spTree>
    <p:extLst>
      <p:ext uri="{BB962C8B-B14F-4D97-AF65-F5344CB8AC3E}">
        <p14:creationId xmlns:p14="http://schemas.microsoft.com/office/powerpoint/2010/main" val="22770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工業結構歐式建築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民間因信仰產生特殊建築形式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為加速發展多採用工業結構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能承受燃晶波及的安全材質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1455" y="2943412"/>
            <a:ext cx="5096600" cy="28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4421" y="323374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959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01" y="2940435"/>
            <a:ext cx="3775550" cy="563661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崇尚派先鋒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03609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28" y="2918343"/>
            <a:ext cx="4107751" cy="426089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反抗派團長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5554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50" b="98250" l="5861" r="97436">
                        <a14:foregroundMark x1="57509" y1="8000" x2="57509" y2="8000"/>
                        <a14:foregroundMark x1="10623" y1="68500" x2="10623" y2="69000"/>
                        <a14:foregroundMark x1="50549" y1="94000" x2="50549" y2="94000"/>
                        <a14:foregroundMark x1="7326" y1="69500" x2="7326" y2="69500"/>
                        <a14:foregroundMark x1="51648" y1="97750" x2="51648" y2="97750"/>
                        <a14:foregroundMark x1="92674" y1="58500" x2="92674" y2="58500"/>
                        <a14:foregroundMark x1="78022" y1="33250" x2="78022" y2="33250"/>
                        <a14:foregroundMark x1="52381" y1="10000" x2="57875" y2="11000"/>
                        <a14:foregroundMark x1="50183" y1="8250" x2="61172" y2="8500"/>
                        <a14:foregroundMark x1="44689" y1="9500" x2="65568" y2="9250"/>
                        <a14:foregroundMark x1="44689" y1="7250" x2="69597" y2="6750"/>
                        <a14:foregroundMark x1="32967" y1="10000" x2="71062" y2="11000"/>
                        <a14:foregroundMark x1="40659" y1="14750" x2="73626" y2="18000"/>
                        <a14:foregroundMark x1="29304" y1="27000" x2="77289" y2="30000"/>
                        <a14:foregroundMark x1="11355" y1="43250" x2="95238" y2="50500"/>
                        <a14:foregroundMark x1="26740" y1="49000" x2="78022" y2="53750"/>
                        <a14:foregroundMark x1="31502" y1="62250" x2="97436" y2="65000"/>
                        <a14:foregroundMark x1="42125" y1="72750" x2="89008" y2="82249"/>
                        <a14:foregroundMark x1="20272" y1="87366" x2="92674" y2="89750"/>
                        <a14:foregroundMark x1="9158" y1="87000" x2="18140" y2="87296"/>
                        <a14:foregroundMark x1="37729" y1="96500" x2="90476" y2="94500"/>
                        <a14:foregroundMark x1="19048" y1="95500" x2="95971" y2="92250"/>
                        <a14:foregroundMark x1="39927" y1="98250" x2="89744" y2="93750"/>
                        <a14:foregroundMark x1="5861" y1="97000" x2="43956" y2="98000"/>
                        <a14:foregroundMark x1="43956" y1="98000" x2="82051" y2="97000"/>
                        <a14:foregroundMark x1="6227" y1="84250" x2="89008" y2="78365"/>
                        <a14:foregroundMark x1="16850" y1="70250" x2="85714" y2="69500"/>
                        <a14:foregroundMark x1="59341" y1="80250" x2="59707" y2="80750"/>
                        <a14:backgroundMark x1="95238" y1="74500" x2="95238" y2="87750"/>
                        <a14:backgroundMark x1="15385" y1="90250" x2="17582" y2="90250"/>
                        <a14:backgroundMark x1="6227" y1="20000" x2="3663" y2="31250"/>
                        <a14:backgroundMark x1="84249" y1="4250" x2="88278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340" y="2714201"/>
            <a:ext cx="3195263" cy="468170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地下研究學者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793980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6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2B35E7F-61A0-4D6F-9F71-247F0873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95" y="2808771"/>
            <a:ext cx="2438768" cy="625346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燃晶學院優等生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9533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8464960" y="3233740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238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角色／地圖數量：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4120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弦樂器與合成器，以輕快的曲風為主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主介面、等候畫面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弦樂器與合成器，以莊重的曲風為主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主城、燃晶學院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弦樂器、電吉他與貝斯，以律動的曲風為主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地鐵、訓練場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弦樂器、合成器與電吉他，以熱血的曲風為主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鬥技場、必殺技畫面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樂譜 以實心填滿">
            <a:extLst>
              <a:ext uri="{FF2B5EF4-FFF2-40B4-BE49-F238E27FC236}">
                <a16:creationId xmlns:a16="http://schemas.microsoft.com/office/drawing/2014/main" id="{FF348E90-BFC0-4454-B5C2-D48204C1E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7026" y="2931312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32794" y="3737908"/>
            <a:ext cx="8412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合成器／錄製模擬音效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打擊與揮舞聲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移動與擺動聲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其他特效聲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521821B-2171-4914-A415-EF1663775262}"/>
              </a:ext>
            </a:extLst>
          </p:cNvPr>
          <p:cNvGrpSpPr/>
          <p:nvPr/>
        </p:nvGrpSpPr>
        <p:grpSpPr>
          <a:xfrm>
            <a:off x="6652525" y="3008942"/>
            <a:ext cx="3262177" cy="3349939"/>
            <a:chOff x="5716051" y="2746061"/>
            <a:chExt cx="3262177" cy="3349939"/>
          </a:xfrm>
        </p:grpSpPr>
        <p:pic>
          <p:nvPicPr>
            <p:cNvPr id="4" name="圖形 3" descr="喇叭 以實心填滿">
              <a:extLst>
                <a:ext uri="{FF2B5EF4-FFF2-40B4-BE49-F238E27FC236}">
                  <a16:creationId xmlns:a16="http://schemas.microsoft.com/office/drawing/2014/main" id="{35B53561-3EB8-4B4B-90EF-4A972DF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16051" y="2746061"/>
              <a:ext cx="2714439" cy="2714439"/>
            </a:xfrm>
            <a:prstGeom prst="rect">
              <a:avLst/>
            </a:prstGeom>
          </p:spPr>
        </p:pic>
        <p:pic>
          <p:nvPicPr>
            <p:cNvPr id="6" name="圖形 5" descr="DVD 播放機 以實心填滿">
              <a:extLst>
                <a:ext uri="{FF2B5EF4-FFF2-40B4-BE49-F238E27FC236}">
                  <a16:creationId xmlns:a16="http://schemas.microsoft.com/office/drawing/2014/main" id="{07560422-559B-41C5-A0F6-0307D1F69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10167" y="3927939"/>
              <a:ext cx="2168061" cy="2168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0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696117" y="4129976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1900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必殺技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Ｇ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必殺技：消耗必殺技能量施展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→↓↘：翻滾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↓↓：迴避／彈刀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基本連擊（Ｍ＞Ｍ＞Ｍ）：踢技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跳躍重攻擊（↑ＨＭ）：空中飛踢（擊倒）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衝刺重攻擊（→→ＨＭ）：飛踢（擊倒）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基本連擊（Ｗ＞Ｗ＞Ｗ）：連砍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長按攻擊（ＨＷ）：前躍下砍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衝刺重攻擊（→→ＨＷ）：迴旋砍（擊倒）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截空攻擊（↓Ｗ）：向上攻擊砍飛（擊飛）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基本攻擊（Ｇ）：短開火＞舉銃姿態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長按攻擊（ＨＧ）：開火（消耗燃晶）＞舉銃姿態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跳躍攻擊（↑Ｇ）：向下短開火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跳躍重攻擊（↑ＨＧ）：向下開火（消耗燃晶）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向上攻擊（↓Ｇ）：向上短開火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向上重攻擊（↓ＨＧ）：向上開火（消耗燃晶）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舉銃姿態中－近身攻擊（Ｍ）：前刺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舉銃姿態中－武器攻擊（Ｗ）：上砍收刀（擊飛）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基本連擊中＞↑Ｍ：上踢跳躍（擊飛）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基本連擊中＞←Ｗ：下砍（擊墜）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必殺技（Ｓ）：砍飛（可消耗燃晶追加開火）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舉銃姿態必殺技：劇烈開火（消耗燃晶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反擊必殺技：砍飛（破防）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47604" y="4129976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608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連段修正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傷害隨連段數增加而遞減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因修正致傷害小於１將取消打擊框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公式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傷害的數值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修正後的百分比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上一個招式修正的百分比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第一下修正：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r); 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 x v); r = r x v; </a:t>
            </a:r>
          </a:p>
        </p:txBody>
      </p:sp>
    </p:spTree>
    <p:extLst>
      <p:ext uri="{BB962C8B-B14F-4D97-AF65-F5344CB8AC3E}">
        <p14:creationId xmlns:p14="http://schemas.microsoft.com/office/powerpoint/2010/main" val="25919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3947780" y="2344774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032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9327AC3-D353-48D5-BD7D-7054D52EB9CC}"/>
              </a:ext>
            </a:extLst>
          </p:cNvPr>
          <p:cNvSpPr txBox="1"/>
          <p:nvPr/>
        </p:nvSpPr>
        <p:spPr>
          <a:xfrm>
            <a:off x="6096000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擊中防禦中的對手（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97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D4B9345-0DA8-49F4-8508-BACC1F51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124" y="2530838"/>
            <a:ext cx="6510145" cy="370367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攻擊類幀率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7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9251" y="4129976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9284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可行性分析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角色語音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音效製作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A566B0-9094-4C3E-AD92-E72EC4D9F23B}"/>
              </a:ext>
            </a:extLst>
          </p:cNvPr>
          <p:cNvGrpSpPr/>
          <p:nvPr/>
        </p:nvGrpSpPr>
        <p:grpSpPr>
          <a:xfrm>
            <a:off x="5432586" y="2684845"/>
            <a:ext cx="4028435" cy="3518205"/>
            <a:chOff x="5293327" y="2577795"/>
            <a:chExt cx="4028435" cy="3518205"/>
          </a:xfrm>
        </p:grpSpPr>
        <p:pic>
          <p:nvPicPr>
            <p:cNvPr id="6" name="圖形 5" descr="伺服器 以實心填滿">
              <a:extLst>
                <a:ext uri="{FF2B5EF4-FFF2-40B4-BE49-F238E27FC236}">
                  <a16:creationId xmlns:a16="http://schemas.microsoft.com/office/drawing/2014/main" id="{1CC9FF56-940B-420D-B705-BA96E044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3327" y="2577795"/>
              <a:ext cx="3266194" cy="3266194"/>
            </a:xfrm>
            <a:prstGeom prst="rect">
              <a:avLst/>
            </a:prstGeom>
          </p:spPr>
        </p:pic>
        <p:pic>
          <p:nvPicPr>
            <p:cNvPr id="10" name="圖形 9" descr="研究 以實心填滿">
              <a:extLst>
                <a:ext uri="{FF2B5EF4-FFF2-40B4-BE49-F238E27FC236}">
                  <a16:creationId xmlns:a16="http://schemas.microsoft.com/office/drawing/2014/main" id="{C36E690A-FC0E-4CF3-B173-2D0FA7FD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98267" y="3572505"/>
              <a:ext cx="2523495" cy="2523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7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可行性分析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4235901"/>
            <a:ext cx="50390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替代方案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加強其他系統予以取代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96CBD2-512A-46DE-B37B-BA7382DD85FF}"/>
              </a:ext>
            </a:extLst>
          </p:cNvPr>
          <p:cNvSpPr txBox="1"/>
          <p:nvPr/>
        </p:nvSpPr>
        <p:spPr>
          <a:xfrm>
            <a:off x="1444107" y="4228355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目前方案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利用動畫事件判斷敵我狀態及距離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列出可觸發行為並依難度排列隨機化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3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可行性分析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角色語音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4235901"/>
            <a:ext cx="5039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替代方案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使用商業授權語音素材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以對話框取代動畫場景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96CBD2-512A-46DE-B37B-BA7382DD85FF}"/>
              </a:ext>
            </a:extLst>
          </p:cNvPr>
          <p:cNvSpPr txBox="1"/>
          <p:nvPr/>
        </p:nvSpPr>
        <p:spPr>
          <a:xfrm>
            <a:off x="1444107" y="4228355"/>
            <a:ext cx="4651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目前方案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委託配音工作者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5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可行性分析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音效製作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4235901"/>
            <a:ext cx="50390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替代方案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完全使用商業授權音效素材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96CBD2-512A-46DE-B37B-BA7382DD85FF}"/>
              </a:ext>
            </a:extLst>
          </p:cNvPr>
          <p:cNvSpPr txBox="1"/>
          <p:nvPr/>
        </p:nvSpPr>
        <p:spPr>
          <a:xfrm>
            <a:off x="1444107" y="4228355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目前方案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主要以合成器或錄音進行合成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部分音效使用商業授權素材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68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8453596" y="4129976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518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遊戲引擎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29" y="3710547"/>
            <a:ext cx="1139544" cy="1170925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F54F2FE-B741-4DBB-8912-D732BACEE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387" y="3727474"/>
            <a:ext cx="1301994" cy="113707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 Studio Paint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6A9E3C2-A627-446F-83BE-29900829D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759" y="3604826"/>
            <a:ext cx="1382366" cy="138236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6D183E1-F502-4E0D-B768-BF0121326F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0317" y="3604826"/>
            <a:ext cx="1382366" cy="1382366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LMMS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34065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粒子特效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A700E9-202E-4F53-A293-F276E023E284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409252" y="3345673"/>
            <a:chExt cx="11600257" cy="2793798"/>
          </a:xfrm>
        </p:grpSpPr>
        <p:cxnSp>
          <p:nvCxnSpPr>
            <p:cNvPr id="56" name="直線接點​​(S) 13">
              <a:extLst>
                <a:ext uri="{FF2B5EF4-FFF2-40B4-BE49-F238E27FC236}">
                  <a16:creationId xmlns:a16="http://schemas.microsoft.com/office/drawing/2014/main" id="{0754B594-78B9-4940-B685-5852D546352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664413" y="3992643"/>
              <a:ext cx="0" cy="462337"/>
            </a:xfrm>
            <a:prstGeom prst="lin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C3022E59-8D49-40B6-B14E-E6374F387C91}"/>
                </a:ext>
              </a:extLst>
            </p:cNvPr>
            <p:cNvGrpSpPr/>
            <p:nvPr/>
          </p:nvGrpSpPr>
          <p:grpSpPr>
            <a:xfrm>
              <a:off x="409252" y="4548731"/>
              <a:ext cx="11373494" cy="506002"/>
              <a:chOff x="406685" y="3175999"/>
              <a:chExt cx="11373494" cy="506002"/>
            </a:xfrm>
          </p:grpSpPr>
          <p:sp>
            <p:nvSpPr>
              <p:cNvPr id="61" name="平行四邊形 60">
                <a:extLst>
                  <a:ext uri="{FF2B5EF4-FFF2-40B4-BE49-F238E27FC236}">
                    <a16:creationId xmlns:a16="http://schemas.microsoft.com/office/drawing/2014/main" id="{DBD57FAC-ABAE-4F15-99E2-4BD5D37BB1ED}"/>
                  </a:ext>
                </a:extLst>
              </p:cNvPr>
              <p:cNvSpPr/>
              <p:nvPr userDrawn="1"/>
            </p:nvSpPr>
            <p:spPr>
              <a:xfrm>
                <a:off x="406685" y="3175999"/>
                <a:ext cx="2322816" cy="506002"/>
              </a:xfrm>
              <a:prstGeom prst="parallelogram">
                <a:avLst>
                  <a:gd name="adj" fmla="val 5951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2021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</a:t>
                </a:r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月</a:t>
                </a:r>
                <a:endPara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平行四邊形 61">
                <a:extLst>
                  <a:ext uri="{FF2B5EF4-FFF2-40B4-BE49-F238E27FC236}">
                    <a16:creationId xmlns:a16="http://schemas.microsoft.com/office/drawing/2014/main" id="{B5C0E813-8EDC-4CC6-8773-B25751A46910}"/>
                  </a:ext>
                </a:extLst>
              </p:cNvPr>
              <p:cNvSpPr/>
              <p:nvPr userDrawn="1"/>
            </p:nvSpPr>
            <p:spPr>
              <a:xfrm>
                <a:off x="2669354" y="3175999"/>
                <a:ext cx="2322816" cy="506002"/>
              </a:xfrm>
              <a:prstGeom prst="parallelogram">
                <a:avLst>
                  <a:gd name="adj" fmla="val 5951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2021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</a:t>
                </a:r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月</a:t>
                </a:r>
                <a:endPara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平行四邊形 62">
                <a:extLst>
                  <a:ext uri="{FF2B5EF4-FFF2-40B4-BE49-F238E27FC236}">
                    <a16:creationId xmlns:a16="http://schemas.microsoft.com/office/drawing/2014/main" id="{DD160B85-9980-445B-85B6-A68637956E41}"/>
                  </a:ext>
                </a:extLst>
              </p:cNvPr>
              <p:cNvSpPr/>
              <p:nvPr userDrawn="1"/>
            </p:nvSpPr>
            <p:spPr>
              <a:xfrm>
                <a:off x="4932023" y="3175999"/>
                <a:ext cx="2322816" cy="506002"/>
              </a:xfrm>
              <a:prstGeom prst="parallelogram">
                <a:avLst>
                  <a:gd name="adj" fmla="val 5951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2021</a:t>
                </a:r>
                <a:r>
                  <a: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</a:t>
                </a:r>
                <a:r>
                  <a:rPr lang="en-US" altLang="zh-TW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月</a:t>
                </a:r>
              </a:p>
            </p:txBody>
          </p:sp>
          <p:sp>
            <p:nvSpPr>
              <p:cNvPr id="66" name="平行四邊形 65">
                <a:extLst>
                  <a:ext uri="{FF2B5EF4-FFF2-40B4-BE49-F238E27FC236}">
                    <a16:creationId xmlns:a16="http://schemas.microsoft.com/office/drawing/2014/main" id="{F1257D51-8CB6-42FF-9CA7-E561FDE3F962}"/>
                  </a:ext>
                </a:extLst>
              </p:cNvPr>
              <p:cNvSpPr/>
              <p:nvPr userDrawn="1"/>
            </p:nvSpPr>
            <p:spPr>
              <a:xfrm>
                <a:off x="7194693" y="3175999"/>
                <a:ext cx="2322816" cy="506002"/>
              </a:xfrm>
              <a:prstGeom prst="parallelogram">
                <a:avLst>
                  <a:gd name="adj" fmla="val 5951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2021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</a:t>
                </a:r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月</a:t>
                </a:r>
                <a:endPara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平行四邊形 66">
                <a:extLst>
                  <a:ext uri="{FF2B5EF4-FFF2-40B4-BE49-F238E27FC236}">
                    <a16:creationId xmlns:a16="http://schemas.microsoft.com/office/drawing/2014/main" id="{2B399CD8-420D-45C7-980A-99AB7C6016C7}"/>
                  </a:ext>
                </a:extLst>
              </p:cNvPr>
              <p:cNvSpPr/>
              <p:nvPr userDrawn="1"/>
            </p:nvSpPr>
            <p:spPr>
              <a:xfrm>
                <a:off x="9457363" y="3175999"/>
                <a:ext cx="2322816" cy="506002"/>
              </a:xfrm>
              <a:prstGeom prst="parallelogram">
                <a:avLst>
                  <a:gd name="adj" fmla="val 5951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2021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</a:t>
                </a:r>
                <a:r>
                  <a:rPr lang="en-US" altLang="zh-TW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r>
                  <a:rPr lang="zh-TW" altLang="en-US" sz="160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月</a:t>
                </a:r>
                <a:endPara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68" name="文字版面配置區 23">
              <a:extLst>
                <a:ext uri="{FF2B5EF4-FFF2-40B4-BE49-F238E27FC236}">
                  <a16:creationId xmlns:a16="http://schemas.microsoft.com/office/drawing/2014/main" id="{DA350A15-A789-41F2-B198-60A41719C565}"/>
                </a:ext>
              </a:extLst>
            </p:cNvPr>
            <p:cNvSpPr txBox="1">
              <a:spLocks/>
            </p:cNvSpPr>
            <p:nvPr/>
          </p:nvSpPr>
          <p:spPr>
            <a:xfrm>
              <a:off x="409252" y="3345673"/>
              <a:ext cx="4477594" cy="415460"/>
            </a:xfrm>
            <a:prstGeom prst="rect">
              <a:avLst/>
            </a:prstGeom>
          </p:spPr>
          <p:txBody>
            <a:bodyPr rtlCol="0" anchor="b"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kern="1200">
                  <a:noFill/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技術實驗與測試（搖桿輸入、招式指令）</a:t>
              </a:r>
            </a:p>
          </p:txBody>
        </p:sp>
        <p:cxnSp>
          <p:nvCxnSpPr>
            <p:cNvPr id="70" name="直線接點​​(S) 29">
              <a:extLst>
                <a:ext uri="{FF2B5EF4-FFF2-40B4-BE49-F238E27FC236}">
                  <a16:creationId xmlns:a16="http://schemas.microsoft.com/office/drawing/2014/main" id="{CC6CC056-B81C-4E3C-B9CF-FC9F80D52B49}"/>
                </a:ext>
              </a:extLst>
            </p:cNvPr>
            <p:cNvCxnSpPr>
              <a:cxnSpLocks/>
            </p:cNvCxnSpPr>
            <p:nvPr userDrawn="1"/>
          </p:nvCxnSpPr>
          <p:spPr>
            <a:xfrm rot="10800000" flipV="1">
              <a:off x="3752203" y="5172586"/>
              <a:ext cx="0" cy="462337"/>
            </a:xfrm>
            <a:prstGeom prst="lin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版面配置區 23">
              <a:extLst>
                <a:ext uri="{FF2B5EF4-FFF2-40B4-BE49-F238E27FC236}">
                  <a16:creationId xmlns:a16="http://schemas.microsoft.com/office/drawing/2014/main" id="{A5A50118-FB03-499F-9DA9-9F4818905C23}"/>
                </a:ext>
              </a:extLst>
            </p:cNvPr>
            <p:cNvSpPr txBox="1">
              <a:spLocks/>
            </p:cNvSpPr>
            <p:nvPr/>
          </p:nvSpPr>
          <p:spPr>
            <a:xfrm>
              <a:off x="2481409" y="5851962"/>
              <a:ext cx="4582272" cy="287509"/>
            </a:xfrm>
            <a:prstGeom prst="rect">
              <a:avLst/>
            </a:prstGeom>
          </p:spPr>
          <p:txBody>
            <a:bodyPr rtlCol="0"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kern="1200">
                  <a:noFill/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渲染製作與調整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導入外部模型測試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故事背景等腳本企劃</a:t>
              </a:r>
            </a:p>
          </p:txBody>
        </p:sp>
        <p:cxnSp>
          <p:nvCxnSpPr>
            <p:cNvPr id="75" name="直線接點​​(S) 34">
              <a:extLst>
                <a:ext uri="{FF2B5EF4-FFF2-40B4-BE49-F238E27FC236}">
                  <a16:creationId xmlns:a16="http://schemas.microsoft.com/office/drawing/2014/main" id="{AA24FEB5-07AA-4D05-914E-83943394B09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95999" y="3992643"/>
              <a:ext cx="0" cy="462337"/>
            </a:xfrm>
            <a:prstGeom prst="lin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版面配置區 23">
              <a:extLst>
                <a:ext uri="{FF2B5EF4-FFF2-40B4-BE49-F238E27FC236}">
                  <a16:creationId xmlns:a16="http://schemas.microsoft.com/office/drawing/2014/main" id="{4C16E7E0-4AB3-4A94-BCA2-762B013ACE33}"/>
                </a:ext>
              </a:extLst>
            </p:cNvPr>
            <p:cNvSpPr txBox="1">
              <a:spLocks/>
            </p:cNvSpPr>
            <p:nvPr/>
          </p:nvSpPr>
          <p:spPr>
            <a:xfrm>
              <a:off x="4886849" y="3345673"/>
              <a:ext cx="4573079" cy="415460"/>
            </a:xfrm>
            <a:prstGeom prst="rect">
              <a:avLst/>
            </a:prstGeom>
          </p:spPr>
          <p:txBody>
            <a:bodyPr rtlCol="0" anchor="b"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kern="1200">
                  <a:noFill/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完善遊戲系統與數值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導入外部動畫進行資料傳遞等測試</a:t>
              </a:r>
            </a:p>
          </p:txBody>
        </p:sp>
        <p:cxnSp>
          <p:nvCxnSpPr>
            <p:cNvPr id="80" name="直線接點​​(S) 39">
              <a:extLst>
                <a:ext uri="{FF2B5EF4-FFF2-40B4-BE49-F238E27FC236}">
                  <a16:creationId xmlns:a16="http://schemas.microsoft.com/office/drawing/2014/main" id="{1A3989A8-12B0-449A-8388-D4BD102804CA}"/>
                </a:ext>
              </a:extLst>
            </p:cNvPr>
            <p:cNvCxnSpPr>
              <a:cxnSpLocks/>
            </p:cNvCxnSpPr>
            <p:nvPr userDrawn="1"/>
          </p:nvCxnSpPr>
          <p:spPr>
            <a:xfrm rot="10800000" flipV="1">
              <a:off x="8334479" y="5172586"/>
              <a:ext cx="0" cy="462337"/>
            </a:xfrm>
            <a:prstGeom prst="lin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版面配置區 23">
              <a:extLst>
                <a:ext uri="{FF2B5EF4-FFF2-40B4-BE49-F238E27FC236}">
                  <a16:creationId xmlns:a16="http://schemas.microsoft.com/office/drawing/2014/main" id="{49C8952B-0AD8-4AC5-BECB-B2060F3B4BA3}"/>
                </a:ext>
              </a:extLst>
            </p:cNvPr>
            <p:cNvSpPr txBox="1">
              <a:spLocks/>
            </p:cNvSpPr>
            <p:nvPr/>
          </p:nvSpPr>
          <p:spPr>
            <a:xfrm>
              <a:off x="7063683" y="5851962"/>
              <a:ext cx="4719063" cy="287509"/>
            </a:xfrm>
            <a:prstGeom prst="rect">
              <a:avLst/>
            </a:prstGeom>
          </p:spPr>
          <p:txBody>
            <a:bodyPr rtlCol="0"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kern="1200">
                  <a:noFill/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角色與場景造型與設定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角色與場景進度製作</a:t>
              </a:r>
            </a:p>
          </p:txBody>
        </p:sp>
        <p:cxnSp>
          <p:nvCxnSpPr>
            <p:cNvPr id="85" name="直線接點​​(S) 44">
              <a:extLst>
                <a:ext uri="{FF2B5EF4-FFF2-40B4-BE49-F238E27FC236}">
                  <a16:creationId xmlns:a16="http://schemas.microsoft.com/office/drawing/2014/main" id="{C88D860C-E7A1-4FAC-B26C-B1D5102091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669079" y="3992643"/>
              <a:ext cx="0" cy="462337"/>
            </a:xfrm>
            <a:prstGeom prst="lin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版面配置區 23">
              <a:extLst>
                <a:ext uri="{FF2B5EF4-FFF2-40B4-BE49-F238E27FC236}">
                  <a16:creationId xmlns:a16="http://schemas.microsoft.com/office/drawing/2014/main" id="{26AF784B-0078-4BDD-B762-E6A6C3E30182}"/>
                </a:ext>
              </a:extLst>
            </p:cNvPr>
            <p:cNvSpPr txBox="1">
              <a:spLocks/>
            </p:cNvSpPr>
            <p:nvPr/>
          </p:nvSpPr>
          <p:spPr>
            <a:xfrm>
              <a:off x="9459930" y="3345673"/>
              <a:ext cx="2549579" cy="415460"/>
            </a:xfrm>
            <a:prstGeom prst="rect">
              <a:avLst/>
            </a:prstGeom>
          </p:spPr>
          <p:txBody>
            <a:bodyPr rtlCol="0" anchor="b"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kern="1200">
                  <a:noFill/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導入角色與場景測試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7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場景動畫與細部物件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各類搖桿鍵盤偵測與輸入測試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系統開發實測</a:t>
                </a: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故事模式製作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位角色完整製作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張地圖完整製作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模式選擇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03903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序章（世界觀介紹）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選擇角色故事模式（從頭開始／選擇章節）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載入角色故事章節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觀看事件與互動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進入戰鬥事件（含操作提示）</a:t>
            </a:r>
          </a:p>
        </p:txBody>
      </p:sp>
      <p:pic>
        <p:nvPicPr>
          <p:cNvPr id="4" name="圖形 3" descr="說故事 以實心填滿">
            <a:extLst>
              <a:ext uri="{FF2B5EF4-FFF2-40B4-BE49-F238E27FC236}">
                <a16:creationId xmlns:a16="http://schemas.microsoft.com/office/drawing/2014/main" id="{6FFF7E20-2A5B-499A-99F7-0FA5A9D96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480" y="2913399"/>
            <a:ext cx="3125378" cy="3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6208459" y="2344774"/>
            <a:ext cx="2008901" cy="64274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034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E505C56-4427-4068-AFF7-D7E7481E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7774" y="2810932"/>
            <a:ext cx="7887483" cy="38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按住↓即可朝角色方向防禦，透過↙與↘轉向防禦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防禦中受到特殊攻擊或耗盡氣力值將解除防禦並彈開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倒地時按住左或右方向鍵即可快速翻滾並回復站立姿態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9D3B3-FBED-47BA-AAE7-F67F17A7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78" b="97570" l="3516" r="95313">
                        <a14:foregroundMark x1="62500" y1="7664" x2="39844" y2="9533"/>
                        <a14:foregroundMark x1="56250" y1="8972" x2="63672" y2="7664"/>
                        <a14:foregroundMark x1="60156" y1="5794" x2="66016" y2="6355"/>
                        <a14:foregroundMark x1="48828" y1="4673" x2="62500" y2="3364"/>
                        <a14:foregroundMark x1="42188" y1="8972" x2="17188" y2="12336"/>
                        <a14:foregroundMark x1="9375" y1="15514" x2="17969" y2="28785"/>
                        <a14:foregroundMark x1="21094" y1="23925" x2="3516" y2="28785"/>
                        <a14:foregroundMark x1="19531" y1="13645" x2="16406" y2="25047"/>
                        <a14:foregroundMark x1="16406" y1="25047" x2="12109" y2="27103"/>
                        <a14:foregroundMark x1="82813" y1="5234" x2="82813" y2="37757"/>
                        <a14:foregroundMark x1="82813" y1="37757" x2="82813" y2="37757"/>
                        <a14:foregroundMark x1="92969" y1="17383" x2="95313" y2="36636"/>
                        <a14:foregroundMark x1="95313" y1="36636" x2="42188" y2="82243"/>
                        <a14:foregroundMark x1="42188" y1="82243" x2="85156" y2="79626"/>
                        <a14:foregroundMark x1="85156" y1="79626" x2="82813" y2="69346"/>
                        <a14:foregroundMark x1="90234" y1="57757" x2="84375" y2="76075"/>
                        <a14:foregroundMark x1="84375" y1="76075" x2="22656" y2="88411"/>
                        <a14:foregroundMark x1="22656" y1="88411" x2="39844" y2="47850"/>
                        <a14:foregroundMark x1="39844" y1="47850" x2="58594" y2="84860"/>
                        <a14:foregroundMark x1="58594" y1="84860" x2="24609" y2="86168"/>
                        <a14:foregroundMark x1="63672" y1="27477" x2="66797" y2="39252"/>
                        <a14:foregroundMark x1="66797" y1="39252" x2="46094" y2="38879"/>
                        <a14:foregroundMark x1="46094" y1="38879" x2="68750" y2="30654"/>
                        <a14:foregroundMark x1="71484" y1="28224" x2="35547" y2="42804"/>
                        <a14:foregroundMark x1="35547" y1="42804" x2="48047" y2="59439"/>
                        <a14:foregroundMark x1="48047" y1="59439" x2="21484" y2="59439"/>
                        <a14:foregroundMark x1="21484" y1="59439" x2="13281" y2="69159"/>
                        <a14:foregroundMark x1="48828" y1="60935" x2="19922" y2="72710"/>
                        <a14:foregroundMark x1="19922" y1="72710" x2="80859" y2="86355"/>
                        <a14:foregroundMark x1="80859" y1="86355" x2="29688" y2="87290"/>
                        <a14:foregroundMark x1="29688" y1="87290" x2="10938" y2="95140"/>
                        <a14:foregroundMark x1="10938" y1="95140" x2="10938" y2="95140"/>
                        <a14:foregroundMark x1="95313" y1="97009" x2="55469" y2="97757"/>
                        <a14:foregroundMark x1="55469" y1="97757" x2="33594" y2="93271"/>
                        <a14:foregroundMark x1="33594" y1="93271" x2="76172" y2="97196"/>
                        <a14:foregroundMark x1="76172" y1="97196" x2="74219" y2="97570"/>
                        <a14:backgroundMark x1="80078" y1="89907" x2="80078" y2="89907"/>
                        <a14:backgroundMark x1="74219" y1="89907" x2="82813" y2="91589"/>
                        <a14:backgroundMark x1="81641" y1="91589" x2="78906" y2="91589"/>
                        <a14:backgroundMark x1="75000" y1="89907" x2="81250" y2="91589"/>
                        <a14:backgroundMark x1="76953" y1="90467" x2="76953" y2="90467"/>
                        <a14:backgroundMark x1="77734" y1="89720" x2="78516" y2="89720"/>
                        <a14:backgroundMark x1="76953" y1="90467" x2="80469" y2="90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3710" y="2554285"/>
            <a:ext cx="1919725" cy="40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12714</TotalTime>
  <Words>2815</Words>
  <Application>Microsoft Office PowerPoint</Application>
  <PresentationFormat>寬螢幕</PresentationFormat>
  <Paragraphs>504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258</cp:revision>
  <dcterms:created xsi:type="dcterms:W3CDTF">2021-10-03T17:53:59Z</dcterms:created>
  <dcterms:modified xsi:type="dcterms:W3CDTF">2021-12-22T19:11:30Z</dcterms:modified>
</cp:coreProperties>
</file>